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313" r:id="rId7"/>
    <p:sldId id="326" r:id="rId8"/>
    <p:sldId id="325" r:id="rId9"/>
    <p:sldId id="267" r:id="rId10"/>
    <p:sldId id="318" r:id="rId11"/>
    <p:sldId id="32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660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CF301-D825-4D38-8E91-85BA1325066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213E65A8-E188-4E3E-A54D-A5E3C72304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IoT Smart House Door Access System is a cutting-edge project designed to enhance home security through the integration of various sensors and control mechanisms with IoT based features.</a:t>
          </a:r>
        </a:p>
      </dgm:t>
    </dgm:pt>
    <dgm:pt modelId="{B837BD27-0DE7-42E8-9F0A-8499E1FE627A}" type="parTrans" cxnId="{223857D6-7664-4B71-BAF3-6E7C1B789419}">
      <dgm:prSet/>
      <dgm:spPr/>
      <dgm:t>
        <a:bodyPr/>
        <a:lstStyle/>
        <a:p>
          <a:endParaRPr lang="en-US"/>
        </a:p>
      </dgm:t>
    </dgm:pt>
    <dgm:pt modelId="{FBD3BF95-1635-4412-949C-257CDBE47E7A}" type="sibTrans" cxnId="{223857D6-7664-4B71-BAF3-6E7C1B789419}">
      <dgm:prSet/>
      <dgm:spPr/>
      <dgm:t>
        <a:bodyPr/>
        <a:lstStyle/>
        <a:p>
          <a:endParaRPr lang="en-US"/>
        </a:p>
      </dgm:t>
    </dgm:pt>
    <dgm:pt modelId="{0CD1BCBC-7A2C-49FB-8BBA-4B47A990B0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 is designed in a such a way that it locks down entirely both inside and outside whenever an intruder with a wrong access card tries to infiltrate the house.</a:t>
          </a:r>
        </a:p>
      </dgm:t>
    </dgm:pt>
    <dgm:pt modelId="{1D0C3BDE-1C21-46F6-81D6-D577570AE2C8}" type="parTrans" cxnId="{3F741075-E16E-4777-BDBC-976684D67797}">
      <dgm:prSet/>
      <dgm:spPr/>
      <dgm:t>
        <a:bodyPr/>
        <a:lstStyle/>
        <a:p>
          <a:endParaRPr lang="en-US"/>
        </a:p>
      </dgm:t>
    </dgm:pt>
    <dgm:pt modelId="{A6C57A76-72D9-4F6D-93B3-EDAE89F8FA39}" type="sibTrans" cxnId="{3F741075-E16E-4777-BDBC-976684D67797}">
      <dgm:prSet/>
      <dgm:spPr/>
      <dgm:t>
        <a:bodyPr/>
        <a:lstStyle/>
        <a:p>
          <a:endParaRPr lang="en-US"/>
        </a:p>
      </dgm:t>
    </dgm:pt>
    <dgm:pt modelId="{8744BD97-5CAC-4F8D-8A1E-F40B176317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 can be override virtually using Blynk which gives the house owner full control over everyone that goes in and out of the house.</a:t>
          </a:r>
        </a:p>
      </dgm:t>
    </dgm:pt>
    <dgm:pt modelId="{656B8B4A-E0CC-4356-A2D4-2BAFEE216E58}" type="parTrans" cxnId="{9F4CA8F3-C791-4D1D-AAD1-E5CB1AF88B2D}">
      <dgm:prSet/>
      <dgm:spPr/>
      <dgm:t>
        <a:bodyPr/>
        <a:lstStyle/>
        <a:p>
          <a:endParaRPr lang="en-US"/>
        </a:p>
      </dgm:t>
    </dgm:pt>
    <dgm:pt modelId="{3C5E1534-6662-4DD2-A2E6-03DD7017C47F}" type="sibTrans" cxnId="{9F4CA8F3-C791-4D1D-AAD1-E5CB1AF88B2D}">
      <dgm:prSet/>
      <dgm:spPr/>
      <dgm:t>
        <a:bodyPr/>
        <a:lstStyle/>
        <a:p>
          <a:endParaRPr lang="en-US"/>
        </a:p>
      </dgm:t>
    </dgm:pt>
    <dgm:pt modelId="{2FC0F355-55EA-4106-A71A-5D35EAC60F55}" type="pres">
      <dgm:prSet presAssocID="{7A7CF301-D825-4D38-8E91-85BA13250668}" presName="root" presStyleCnt="0">
        <dgm:presLayoutVars>
          <dgm:dir/>
          <dgm:resizeHandles val="exact"/>
        </dgm:presLayoutVars>
      </dgm:prSet>
      <dgm:spPr/>
    </dgm:pt>
    <dgm:pt modelId="{8B8D4AAC-9D06-4CC9-BF40-CAAA41378526}" type="pres">
      <dgm:prSet presAssocID="{213E65A8-E188-4E3E-A54D-A5E3C7230401}" presName="compNode" presStyleCnt="0"/>
      <dgm:spPr/>
    </dgm:pt>
    <dgm:pt modelId="{78E377C4-C640-4047-AC6B-8ECA772562C6}" type="pres">
      <dgm:prSet presAssocID="{213E65A8-E188-4E3E-A54D-A5E3C7230401}" presName="bgRect" presStyleLbl="bgShp" presStyleIdx="0" presStyleCnt="3"/>
      <dgm:spPr/>
    </dgm:pt>
    <dgm:pt modelId="{E5233E97-2973-4B6B-BDC6-3DEFAC961451}" type="pres">
      <dgm:prSet presAssocID="{213E65A8-E188-4E3E-A54D-A5E3C723040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B34F16B-5B3F-440C-B3B3-FC6731AE7523}" type="pres">
      <dgm:prSet presAssocID="{213E65A8-E188-4E3E-A54D-A5E3C7230401}" presName="spaceRect" presStyleCnt="0"/>
      <dgm:spPr/>
    </dgm:pt>
    <dgm:pt modelId="{B80E1E87-287B-4A1D-B34E-D156B91088CA}" type="pres">
      <dgm:prSet presAssocID="{213E65A8-E188-4E3E-A54D-A5E3C7230401}" presName="parTx" presStyleLbl="revTx" presStyleIdx="0" presStyleCnt="3">
        <dgm:presLayoutVars>
          <dgm:chMax val="0"/>
          <dgm:chPref val="0"/>
        </dgm:presLayoutVars>
      </dgm:prSet>
      <dgm:spPr/>
    </dgm:pt>
    <dgm:pt modelId="{8236927F-7ECC-4B7F-AD68-3E41D20288DE}" type="pres">
      <dgm:prSet presAssocID="{FBD3BF95-1635-4412-949C-257CDBE47E7A}" presName="sibTrans" presStyleCnt="0"/>
      <dgm:spPr/>
    </dgm:pt>
    <dgm:pt modelId="{FD086196-F982-4B14-9779-0359582ACD90}" type="pres">
      <dgm:prSet presAssocID="{0CD1BCBC-7A2C-49FB-8BBA-4B47A990B056}" presName="compNode" presStyleCnt="0"/>
      <dgm:spPr/>
    </dgm:pt>
    <dgm:pt modelId="{59F34E0B-0BC7-43BF-9A92-3A18515BD7FB}" type="pres">
      <dgm:prSet presAssocID="{0CD1BCBC-7A2C-49FB-8BBA-4B47A990B056}" presName="bgRect" presStyleLbl="bgShp" presStyleIdx="1" presStyleCnt="3"/>
      <dgm:spPr/>
    </dgm:pt>
    <dgm:pt modelId="{E0DFCAC8-8F8E-41C9-9994-F2036E55252A}" type="pres">
      <dgm:prSet presAssocID="{0CD1BCBC-7A2C-49FB-8BBA-4B47A990B0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AD8C7A7-8628-4206-8395-9AB20C30C6B3}" type="pres">
      <dgm:prSet presAssocID="{0CD1BCBC-7A2C-49FB-8BBA-4B47A990B056}" presName="spaceRect" presStyleCnt="0"/>
      <dgm:spPr/>
    </dgm:pt>
    <dgm:pt modelId="{A38AC0D4-A012-43E2-AE7A-23978F2AB7D0}" type="pres">
      <dgm:prSet presAssocID="{0CD1BCBC-7A2C-49FB-8BBA-4B47A990B056}" presName="parTx" presStyleLbl="revTx" presStyleIdx="1" presStyleCnt="3">
        <dgm:presLayoutVars>
          <dgm:chMax val="0"/>
          <dgm:chPref val="0"/>
        </dgm:presLayoutVars>
      </dgm:prSet>
      <dgm:spPr/>
    </dgm:pt>
    <dgm:pt modelId="{9B33A165-C712-452A-A4BD-B1D4CCC8F85B}" type="pres">
      <dgm:prSet presAssocID="{A6C57A76-72D9-4F6D-93B3-EDAE89F8FA39}" presName="sibTrans" presStyleCnt="0"/>
      <dgm:spPr/>
    </dgm:pt>
    <dgm:pt modelId="{7427B2A8-2123-41CF-BCB0-324B7518237C}" type="pres">
      <dgm:prSet presAssocID="{8744BD97-5CAC-4F8D-8A1E-F40B176317DD}" presName="compNode" presStyleCnt="0"/>
      <dgm:spPr/>
    </dgm:pt>
    <dgm:pt modelId="{1035382F-DE2B-425B-949C-EB8067854466}" type="pres">
      <dgm:prSet presAssocID="{8744BD97-5CAC-4F8D-8A1E-F40B176317DD}" presName="bgRect" presStyleLbl="bgShp" presStyleIdx="2" presStyleCnt="3"/>
      <dgm:spPr/>
    </dgm:pt>
    <dgm:pt modelId="{1966019F-49C5-4456-846C-35348F6FDA59}" type="pres">
      <dgm:prSet presAssocID="{8744BD97-5CAC-4F8D-8A1E-F40B176317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71B399C7-675B-4B89-9641-0512D334D475}" type="pres">
      <dgm:prSet presAssocID="{8744BD97-5CAC-4F8D-8A1E-F40B176317DD}" presName="spaceRect" presStyleCnt="0"/>
      <dgm:spPr/>
    </dgm:pt>
    <dgm:pt modelId="{5DECF726-9145-4C3C-950E-E84B2AB7D9CA}" type="pres">
      <dgm:prSet presAssocID="{8744BD97-5CAC-4F8D-8A1E-F40B176317D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BB51717-75B1-4633-AE6A-3D0A97F48030}" type="presOf" srcId="{0CD1BCBC-7A2C-49FB-8BBA-4B47A990B056}" destId="{A38AC0D4-A012-43E2-AE7A-23978F2AB7D0}" srcOrd="0" destOrd="0" presId="urn:microsoft.com/office/officeart/2018/2/layout/IconVerticalSolidList"/>
    <dgm:cxn modelId="{CFD46229-8B92-4D5F-B7C0-E4160256E5E2}" type="presOf" srcId="{7A7CF301-D825-4D38-8E91-85BA13250668}" destId="{2FC0F355-55EA-4106-A71A-5D35EAC60F55}" srcOrd="0" destOrd="0" presId="urn:microsoft.com/office/officeart/2018/2/layout/IconVerticalSolidList"/>
    <dgm:cxn modelId="{438D2E4F-A9FA-4B7A-AD71-B85969441630}" type="presOf" srcId="{213E65A8-E188-4E3E-A54D-A5E3C7230401}" destId="{B80E1E87-287B-4A1D-B34E-D156B91088CA}" srcOrd="0" destOrd="0" presId="urn:microsoft.com/office/officeart/2018/2/layout/IconVerticalSolidList"/>
    <dgm:cxn modelId="{3F741075-E16E-4777-BDBC-976684D67797}" srcId="{7A7CF301-D825-4D38-8E91-85BA13250668}" destId="{0CD1BCBC-7A2C-49FB-8BBA-4B47A990B056}" srcOrd="1" destOrd="0" parTransId="{1D0C3BDE-1C21-46F6-81D6-D577570AE2C8}" sibTransId="{A6C57A76-72D9-4F6D-93B3-EDAE89F8FA39}"/>
    <dgm:cxn modelId="{E5323598-2059-4E6B-831B-AD05AC86D36B}" type="presOf" srcId="{8744BD97-5CAC-4F8D-8A1E-F40B176317DD}" destId="{5DECF726-9145-4C3C-950E-E84B2AB7D9CA}" srcOrd="0" destOrd="0" presId="urn:microsoft.com/office/officeart/2018/2/layout/IconVerticalSolidList"/>
    <dgm:cxn modelId="{223857D6-7664-4B71-BAF3-6E7C1B789419}" srcId="{7A7CF301-D825-4D38-8E91-85BA13250668}" destId="{213E65A8-E188-4E3E-A54D-A5E3C7230401}" srcOrd="0" destOrd="0" parTransId="{B837BD27-0DE7-42E8-9F0A-8499E1FE627A}" sibTransId="{FBD3BF95-1635-4412-949C-257CDBE47E7A}"/>
    <dgm:cxn modelId="{9F4CA8F3-C791-4D1D-AAD1-E5CB1AF88B2D}" srcId="{7A7CF301-D825-4D38-8E91-85BA13250668}" destId="{8744BD97-5CAC-4F8D-8A1E-F40B176317DD}" srcOrd="2" destOrd="0" parTransId="{656B8B4A-E0CC-4356-A2D4-2BAFEE216E58}" sibTransId="{3C5E1534-6662-4DD2-A2E6-03DD7017C47F}"/>
    <dgm:cxn modelId="{5A10C30D-5310-405A-8346-5E6E3B694931}" type="presParOf" srcId="{2FC0F355-55EA-4106-A71A-5D35EAC60F55}" destId="{8B8D4AAC-9D06-4CC9-BF40-CAAA41378526}" srcOrd="0" destOrd="0" presId="urn:microsoft.com/office/officeart/2018/2/layout/IconVerticalSolidList"/>
    <dgm:cxn modelId="{A3273CFC-3214-4D26-AFDF-9F173828FD2C}" type="presParOf" srcId="{8B8D4AAC-9D06-4CC9-BF40-CAAA41378526}" destId="{78E377C4-C640-4047-AC6B-8ECA772562C6}" srcOrd="0" destOrd="0" presId="urn:microsoft.com/office/officeart/2018/2/layout/IconVerticalSolidList"/>
    <dgm:cxn modelId="{B5D3BA20-EAD2-48F9-8781-A1F5E2CBE6F0}" type="presParOf" srcId="{8B8D4AAC-9D06-4CC9-BF40-CAAA41378526}" destId="{E5233E97-2973-4B6B-BDC6-3DEFAC961451}" srcOrd="1" destOrd="0" presId="urn:microsoft.com/office/officeart/2018/2/layout/IconVerticalSolidList"/>
    <dgm:cxn modelId="{035BD2F3-D9A0-4579-A9B6-0347E34161A2}" type="presParOf" srcId="{8B8D4AAC-9D06-4CC9-BF40-CAAA41378526}" destId="{1B34F16B-5B3F-440C-B3B3-FC6731AE7523}" srcOrd="2" destOrd="0" presId="urn:microsoft.com/office/officeart/2018/2/layout/IconVerticalSolidList"/>
    <dgm:cxn modelId="{A32A5B16-ECB3-4399-BB34-C2928F8B4814}" type="presParOf" srcId="{8B8D4AAC-9D06-4CC9-BF40-CAAA41378526}" destId="{B80E1E87-287B-4A1D-B34E-D156B91088CA}" srcOrd="3" destOrd="0" presId="urn:microsoft.com/office/officeart/2018/2/layout/IconVerticalSolidList"/>
    <dgm:cxn modelId="{0D1FE630-4089-450D-B679-0768683027CB}" type="presParOf" srcId="{2FC0F355-55EA-4106-A71A-5D35EAC60F55}" destId="{8236927F-7ECC-4B7F-AD68-3E41D20288DE}" srcOrd="1" destOrd="0" presId="urn:microsoft.com/office/officeart/2018/2/layout/IconVerticalSolidList"/>
    <dgm:cxn modelId="{0B8D8203-1752-4CD5-AEBD-1D457B77CAE0}" type="presParOf" srcId="{2FC0F355-55EA-4106-A71A-5D35EAC60F55}" destId="{FD086196-F982-4B14-9779-0359582ACD90}" srcOrd="2" destOrd="0" presId="urn:microsoft.com/office/officeart/2018/2/layout/IconVerticalSolidList"/>
    <dgm:cxn modelId="{A1264DC9-00CC-4A72-9C79-2AE1C50E282B}" type="presParOf" srcId="{FD086196-F982-4B14-9779-0359582ACD90}" destId="{59F34E0B-0BC7-43BF-9A92-3A18515BD7FB}" srcOrd="0" destOrd="0" presId="urn:microsoft.com/office/officeart/2018/2/layout/IconVerticalSolidList"/>
    <dgm:cxn modelId="{B9D8F64D-F96F-427B-87BD-AF4311E5795F}" type="presParOf" srcId="{FD086196-F982-4B14-9779-0359582ACD90}" destId="{E0DFCAC8-8F8E-41C9-9994-F2036E55252A}" srcOrd="1" destOrd="0" presId="urn:microsoft.com/office/officeart/2018/2/layout/IconVerticalSolidList"/>
    <dgm:cxn modelId="{0234AD67-D998-4419-9AA0-8CAC21EE0DBA}" type="presParOf" srcId="{FD086196-F982-4B14-9779-0359582ACD90}" destId="{BAD8C7A7-8628-4206-8395-9AB20C30C6B3}" srcOrd="2" destOrd="0" presId="urn:microsoft.com/office/officeart/2018/2/layout/IconVerticalSolidList"/>
    <dgm:cxn modelId="{65DB85C8-CC5B-4F35-913B-E30AC9E84768}" type="presParOf" srcId="{FD086196-F982-4B14-9779-0359582ACD90}" destId="{A38AC0D4-A012-43E2-AE7A-23978F2AB7D0}" srcOrd="3" destOrd="0" presId="urn:microsoft.com/office/officeart/2018/2/layout/IconVerticalSolidList"/>
    <dgm:cxn modelId="{F647CB40-E0CB-4807-8241-4F08D6661C5D}" type="presParOf" srcId="{2FC0F355-55EA-4106-A71A-5D35EAC60F55}" destId="{9B33A165-C712-452A-A4BD-B1D4CCC8F85B}" srcOrd="3" destOrd="0" presId="urn:microsoft.com/office/officeart/2018/2/layout/IconVerticalSolidList"/>
    <dgm:cxn modelId="{E2CC17C1-5F3A-4426-9691-78B953F91F1C}" type="presParOf" srcId="{2FC0F355-55EA-4106-A71A-5D35EAC60F55}" destId="{7427B2A8-2123-41CF-BCB0-324B7518237C}" srcOrd="4" destOrd="0" presId="urn:microsoft.com/office/officeart/2018/2/layout/IconVerticalSolidList"/>
    <dgm:cxn modelId="{9F972F61-C73D-4C8F-99E8-D3B0B810512D}" type="presParOf" srcId="{7427B2A8-2123-41CF-BCB0-324B7518237C}" destId="{1035382F-DE2B-425B-949C-EB8067854466}" srcOrd="0" destOrd="0" presId="urn:microsoft.com/office/officeart/2018/2/layout/IconVerticalSolidList"/>
    <dgm:cxn modelId="{90B24762-D9D1-4177-A1F5-FA27797140A3}" type="presParOf" srcId="{7427B2A8-2123-41CF-BCB0-324B7518237C}" destId="{1966019F-49C5-4456-846C-35348F6FDA59}" srcOrd="1" destOrd="0" presId="urn:microsoft.com/office/officeart/2018/2/layout/IconVerticalSolidList"/>
    <dgm:cxn modelId="{AFE389CF-DA3A-42F7-9510-B288CEDDD019}" type="presParOf" srcId="{7427B2A8-2123-41CF-BCB0-324B7518237C}" destId="{71B399C7-675B-4B89-9641-0512D334D475}" srcOrd="2" destOrd="0" presId="urn:microsoft.com/office/officeart/2018/2/layout/IconVerticalSolidList"/>
    <dgm:cxn modelId="{19A945C3-256F-4DDC-817E-8E634259BF90}" type="presParOf" srcId="{7427B2A8-2123-41CF-BCB0-324B7518237C}" destId="{5DECF726-9145-4C3C-950E-E84B2AB7D9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924887-0AB5-4E00-AD5B-F1059FEF59D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823973-F754-4FEC-87CD-B5485007832D}">
      <dgm:prSet custT="1"/>
      <dgm:spPr/>
      <dgm:t>
        <a:bodyPr/>
        <a:lstStyle/>
        <a:p>
          <a:r>
            <a:rPr lang="en-US" sz="1800" dirty="0"/>
            <a:t>  </a:t>
          </a:r>
          <a:r>
            <a:rPr lang="en-US" sz="2000" b="1" dirty="0"/>
            <a:t>Initialization:</a:t>
          </a:r>
        </a:p>
      </dgm:t>
    </dgm:pt>
    <dgm:pt modelId="{160177FE-54B2-4BD6-8004-48547868FECA}" type="parTrans" cxnId="{34F8F885-86E1-4A59-A985-D4E30D6CB0EA}">
      <dgm:prSet/>
      <dgm:spPr/>
      <dgm:t>
        <a:bodyPr/>
        <a:lstStyle/>
        <a:p>
          <a:endParaRPr lang="en-US"/>
        </a:p>
      </dgm:t>
    </dgm:pt>
    <dgm:pt modelId="{4645F6B8-CE83-4C6C-8690-D2C96D51D919}" type="sibTrans" cxnId="{34F8F885-86E1-4A59-A985-D4E30D6CB0EA}">
      <dgm:prSet/>
      <dgm:spPr/>
      <dgm:t>
        <a:bodyPr/>
        <a:lstStyle/>
        <a:p>
          <a:endParaRPr lang="en-US"/>
        </a:p>
      </dgm:t>
    </dgm:pt>
    <dgm:pt modelId="{4EC51336-992E-4402-88A9-3FED01B747CF}">
      <dgm:prSet custT="1"/>
      <dgm:spPr/>
      <dgm:t>
        <a:bodyPr/>
        <a:lstStyle/>
        <a:p>
          <a:r>
            <a:rPr lang="en-US" sz="1600" dirty="0"/>
            <a:t>Setup </a:t>
          </a:r>
          <a:r>
            <a:rPr lang="en-US" sz="1600" dirty="0" err="1"/>
            <a:t>WiFi</a:t>
          </a:r>
          <a:r>
            <a:rPr lang="en-US" sz="1600" dirty="0"/>
            <a:t> and Blynk connection</a:t>
          </a:r>
        </a:p>
      </dgm:t>
    </dgm:pt>
    <dgm:pt modelId="{B39C9D11-86A6-489A-8E64-B71C46A29185}" type="parTrans" cxnId="{980517E8-826A-4EC1-9645-05655FB6F8B6}">
      <dgm:prSet/>
      <dgm:spPr/>
      <dgm:t>
        <a:bodyPr/>
        <a:lstStyle/>
        <a:p>
          <a:endParaRPr lang="en-US"/>
        </a:p>
      </dgm:t>
    </dgm:pt>
    <dgm:pt modelId="{681B8C80-432D-401A-B45A-092B6A237B88}" type="sibTrans" cxnId="{980517E8-826A-4EC1-9645-05655FB6F8B6}">
      <dgm:prSet/>
      <dgm:spPr/>
      <dgm:t>
        <a:bodyPr/>
        <a:lstStyle/>
        <a:p>
          <a:endParaRPr lang="en-US"/>
        </a:p>
      </dgm:t>
    </dgm:pt>
    <dgm:pt modelId="{38D0A584-6C18-4595-9FF7-F97E99270493}">
      <dgm:prSet custT="1"/>
      <dgm:spPr/>
      <dgm:t>
        <a:bodyPr/>
        <a:lstStyle/>
        <a:p>
          <a:r>
            <a:rPr lang="en-US" sz="1600" dirty="0"/>
            <a:t>Initialize sensors and actuators</a:t>
          </a:r>
        </a:p>
      </dgm:t>
    </dgm:pt>
    <dgm:pt modelId="{B6A5A261-4E90-48B3-A0CE-6DAE95A0F179}" type="parTrans" cxnId="{6F73C1C0-4B56-40A5-97BD-66F0888A693F}">
      <dgm:prSet/>
      <dgm:spPr/>
      <dgm:t>
        <a:bodyPr/>
        <a:lstStyle/>
        <a:p>
          <a:endParaRPr lang="en-US"/>
        </a:p>
      </dgm:t>
    </dgm:pt>
    <dgm:pt modelId="{6B45CEDD-4DE9-459F-82FF-AD9C7103743F}" type="sibTrans" cxnId="{6F73C1C0-4B56-40A5-97BD-66F0888A693F}">
      <dgm:prSet/>
      <dgm:spPr/>
      <dgm:t>
        <a:bodyPr/>
        <a:lstStyle/>
        <a:p>
          <a:endParaRPr lang="en-US"/>
        </a:p>
      </dgm:t>
    </dgm:pt>
    <dgm:pt modelId="{910EDE11-60A5-417B-A509-C2A31AD30EA3}">
      <dgm:prSet custT="1"/>
      <dgm:spPr/>
      <dgm:t>
        <a:bodyPr/>
        <a:lstStyle/>
        <a:p>
          <a:r>
            <a:rPr lang="en-US" sz="2000" b="1" dirty="0"/>
            <a:t>Waiting for Access:</a:t>
          </a:r>
        </a:p>
      </dgm:t>
    </dgm:pt>
    <dgm:pt modelId="{D9423B4E-CB07-4599-87ED-CEB4C1ED5D46}" type="parTrans" cxnId="{327DAF4B-B373-491B-8DF2-2314A05E9B7D}">
      <dgm:prSet/>
      <dgm:spPr/>
      <dgm:t>
        <a:bodyPr/>
        <a:lstStyle/>
        <a:p>
          <a:endParaRPr lang="en-US"/>
        </a:p>
      </dgm:t>
    </dgm:pt>
    <dgm:pt modelId="{7F0F64E5-62DB-4E37-AA1E-7D2F0D406B14}" type="sibTrans" cxnId="{327DAF4B-B373-491B-8DF2-2314A05E9B7D}">
      <dgm:prSet/>
      <dgm:spPr/>
      <dgm:t>
        <a:bodyPr/>
        <a:lstStyle/>
        <a:p>
          <a:endParaRPr lang="en-US"/>
        </a:p>
      </dgm:t>
    </dgm:pt>
    <dgm:pt modelId="{ADF229C9-321A-44D0-A866-7E44E89F7540}">
      <dgm:prSet custT="1"/>
      <dgm:spPr/>
      <dgm:t>
        <a:bodyPr/>
        <a:lstStyle/>
        <a:p>
          <a:r>
            <a:rPr lang="en-US" sz="1600" dirty="0"/>
            <a:t>Monitor access status from RFID/Access system</a:t>
          </a:r>
        </a:p>
      </dgm:t>
    </dgm:pt>
    <dgm:pt modelId="{9552A92D-28C3-4BD3-94F5-0279B6A55D57}" type="parTrans" cxnId="{780B51C5-53F8-4606-8F7F-94C12B0C87D1}">
      <dgm:prSet/>
      <dgm:spPr/>
      <dgm:t>
        <a:bodyPr/>
        <a:lstStyle/>
        <a:p>
          <a:endParaRPr lang="en-US"/>
        </a:p>
      </dgm:t>
    </dgm:pt>
    <dgm:pt modelId="{A317E0F1-96FF-4241-84D1-85803D70E6E4}" type="sibTrans" cxnId="{780B51C5-53F8-4606-8F7F-94C12B0C87D1}">
      <dgm:prSet/>
      <dgm:spPr/>
      <dgm:t>
        <a:bodyPr/>
        <a:lstStyle/>
        <a:p>
          <a:endParaRPr lang="en-US"/>
        </a:p>
      </dgm:t>
    </dgm:pt>
    <dgm:pt modelId="{4470CF40-6FBC-4BF7-B421-6B374ABC75AE}">
      <dgm:prSet custT="1"/>
      <dgm:spPr/>
      <dgm:t>
        <a:bodyPr/>
        <a:lstStyle/>
        <a:p>
          <a:r>
            <a:rPr lang="en-US" sz="1800" dirty="0"/>
            <a:t> </a:t>
          </a:r>
          <a:r>
            <a:rPr lang="en-US" sz="2000" b="1" dirty="0"/>
            <a:t>Access Granted:</a:t>
          </a:r>
        </a:p>
      </dgm:t>
    </dgm:pt>
    <dgm:pt modelId="{3F12B105-F439-427F-90BE-FE27F219360E}" type="parTrans" cxnId="{9A129975-4FFC-416F-8FDB-4D08E602CB07}">
      <dgm:prSet/>
      <dgm:spPr/>
      <dgm:t>
        <a:bodyPr/>
        <a:lstStyle/>
        <a:p>
          <a:endParaRPr lang="en-US"/>
        </a:p>
      </dgm:t>
    </dgm:pt>
    <dgm:pt modelId="{7BDC89DF-69FF-4586-A322-B91BC58C33CA}" type="sibTrans" cxnId="{9A129975-4FFC-416F-8FDB-4D08E602CB07}">
      <dgm:prSet/>
      <dgm:spPr/>
      <dgm:t>
        <a:bodyPr/>
        <a:lstStyle/>
        <a:p>
          <a:endParaRPr lang="en-US"/>
        </a:p>
      </dgm:t>
    </dgm:pt>
    <dgm:pt modelId="{B8FB911E-FC00-4913-95A5-71AF499B3E54}">
      <dgm:prSet custT="1"/>
      <dgm:spPr/>
      <dgm:t>
        <a:bodyPr/>
        <a:lstStyle/>
        <a:p>
          <a:r>
            <a:rPr lang="en-US" sz="1600" dirty="0"/>
            <a:t>Open gate and activate green LED</a:t>
          </a:r>
        </a:p>
      </dgm:t>
    </dgm:pt>
    <dgm:pt modelId="{59C76628-5BB6-443D-9C18-15B511F72D2C}" type="parTrans" cxnId="{4775BB15-BC25-4BBC-8D92-B2B73AFB0C88}">
      <dgm:prSet/>
      <dgm:spPr/>
      <dgm:t>
        <a:bodyPr/>
        <a:lstStyle/>
        <a:p>
          <a:endParaRPr lang="en-US"/>
        </a:p>
      </dgm:t>
    </dgm:pt>
    <dgm:pt modelId="{54E6A79E-15EC-4339-A1B6-2D965D78515D}" type="sibTrans" cxnId="{4775BB15-BC25-4BBC-8D92-B2B73AFB0C88}">
      <dgm:prSet/>
      <dgm:spPr/>
      <dgm:t>
        <a:bodyPr/>
        <a:lstStyle/>
        <a:p>
          <a:endParaRPr lang="en-US"/>
        </a:p>
      </dgm:t>
    </dgm:pt>
    <dgm:pt modelId="{3725E70C-3276-4EFE-A2F8-02F4D9AAA29C}">
      <dgm:prSet custT="1"/>
      <dgm:spPr/>
      <dgm:t>
        <a:bodyPr/>
        <a:lstStyle/>
        <a:p>
          <a:r>
            <a:rPr lang="en-US" sz="1600" dirty="0"/>
            <a:t>Measure distance with ultrasonic sensor</a:t>
          </a:r>
        </a:p>
      </dgm:t>
    </dgm:pt>
    <dgm:pt modelId="{5C19BC37-3C83-4E3D-97AC-1B5F3FD7AD38}" type="parTrans" cxnId="{6B9680A0-FDF4-438A-B7F4-4978A2FC8872}">
      <dgm:prSet/>
      <dgm:spPr/>
      <dgm:t>
        <a:bodyPr/>
        <a:lstStyle/>
        <a:p>
          <a:endParaRPr lang="en-US"/>
        </a:p>
      </dgm:t>
    </dgm:pt>
    <dgm:pt modelId="{3F80961B-4567-4036-8A9C-37521D384139}" type="sibTrans" cxnId="{6B9680A0-FDF4-438A-B7F4-4978A2FC8872}">
      <dgm:prSet/>
      <dgm:spPr/>
      <dgm:t>
        <a:bodyPr/>
        <a:lstStyle/>
        <a:p>
          <a:endParaRPr lang="en-US"/>
        </a:p>
      </dgm:t>
    </dgm:pt>
    <dgm:pt modelId="{48AE3CBC-F5BA-4A57-BE14-C54743604B39}">
      <dgm:prSet custT="1"/>
      <dgm:spPr/>
      <dgm:t>
        <a:bodyPr/>
        <a:lstStyle/>
        <a:p>
          <a:r>
            <a:rPr lang="en-US" sz="1600" dirty="0"/>
            <a:t>If person detected, open door</a:t>
          </a:r>
        </a:p>
      </dgm:t>
    </dgm:pt>
    <dgm:pt modelId="{1E2A8FEC-CA35-446A-9C60-FE0B5A335843}" type="parTrans" cxnId="{2DA4FC8D-0653-4986-9DCF-BB59149818C6}">
      <dgm:prSet/>
      <dgm:spPr/>
      <dgm:t>
        <a:bodyPr/>
        <a:lstStyle/>
        <a:p>
          <a:endParaRPr lang="en-US"/>
        </a:p>
      </dgm:t>
    </dgm:pt>
    <dgm:pt modelId="{3C564B48-BA83-4ADD-AD47-35056335705F}" type="sibTrans" cxnId="{2DA4FC8D-0653-4986-9DCF-BB59149818C6}">
      <dgm:prSet/>
      <dgm:spPr/>
      <dgm:t>
        <a:bodyPr/>
        <a:lstStyle/>
        <a:p>
          <a:endParaRPr lang="en-US"/>
        </a:p>
      </dgm:t>
    </dgm:pt>
    <dgm:pt modelId="{907EDA8D-1B0B-45F0-AB65-C36E8FBF117F}">
      <dgm:prSet custT="1"/>
      <dgm:spPr/>
      <dgm:t>
        <a:bodyPr/>
        <a:lstStyle/>
        <a:p>
          <a:r>
            <a:rPr lang="en-US" sz="1800" dirty="0"/>
            <a:t> </a:t>
          </a:r>
          <a:r>
            <a:rPr lang="en-US" sz="2000" b="1" dirty="0"/>
            <a:t>Manual Override:</a:t>
          </a:r>
        </a:p>
      </dgm:t>
    </dgm:pt>
    <dgm:pt modelId="{3F19EEB2-E158-468B-802C-6FDE9AE91B0F}" type="parTrans" cxnId="{0886B4D0-BC58-488D-B6D5-7CB5C77C1336}">
      <dgm:prSet/>
      <dgm:spPr/>
      <dgm:t>
        <a:bodyPr/>
        <a:lstStyle/>
        <a:p>
          <a:endParaRPr lang="en-US"/>
        </a:p>
      </dgm:t>
    </dgm:pt>
    <dgm:pt modelId="{4A6F16FD-1E4A-478A-95AD-C658C47E81C9}" type="sibTrans" cxnId="{0886B4D0-BC58-488D-B6D5-7CB5C77C1336}">
      <dgm:prSet/>
      <dgm:spPr/>
      <dgm:t>
        <a:bodyPr/>
        <a:lstStyle/>
        <a:p>
          <a:endParaRPr lang="en-US"/>
        </a:p>
      </dgm:t>
    </dgm:pt>
    <dgm:pt modelId="{17E86D89-9C69-4EF4-A46F-90D3D99ACF95}">
      <dgm:prSet custT="1"/>
      <dgm:spPr/>
      <dgm:t>
        <a:bodyPr/>
        <a:lstStyle/>
        <a:p>
          <a:r>
            <a:rPr lang="en-US" sz="1600" dirty="0"/>
            <a:t>Button press detected</a:t>
          </a:r>
        </a:p>
      </dgm:t>
    </dgm:pt>
    <dgm:pt modelId="{58312BD2-E86D-49DA-8908-95579DA8826A}" type="parTrans" cxnId="{9944C065-FE2A-4DC9-B5CB-842DC6486C3B}">
      <dgm:prSet/>
      <dgm:spPr/>
      <dgm:t>
        <a:bodyPr/>
        <a:lstStyle/>
        <a:p>
          <a:endParaRPr lang="en-US"/>
        </a:p>
      </dgm:t>
    </dgm:pt>
    <dgm:pt modelId="{87F6675A-672F-47F9-A803-77EF299BED4F}" type="sibTrans" cxnId="{9944C065-FE2A-4DC9-B5CB-842DC6486C3B}">
      <dgm:prSet/>
      <dgm:spPr/>
      <dgm:t>
        <a:bodyPr/>
        <a:lstStyle/>
        <a:p>
          <a:endParaRPr lang="en-US"/>
        </a:p>
      </dgm:t>
    </dgm:pt>
    <dgm:pt modelId="{DC03C929-C5B9-4872-B5FC-BB9F558E262F}">
      <dgm:prSet custT="1"/>
      <dgm:spPr/>
      <dgm:t>
        <a:bodyPr/>
        <a:lstStyle/>
        <a:p>
          <a:r>
            <a:rPr lang="en-US" sz="1600" dirty="0"/>
            <a:t>Open door manually</a:t>
          </a:r>
        </a:p>
      </dgm:t>
    </dgm:pt>
    <dgm:pt modelId="{4235BD38-7437-47C4-A928-24576CFCBF75}" type="parTrans" cxnId="{64FB2BF3-FD12-46B3-AAF7-F5389EDB9129}">
      <dgm:prSet/>
      <dgm:spPr/>
      <dgm:t>
        <a:bodyPr/>
        <a:lstStyle/>
        <a:p>
          <a:endParaRPr lang="en-US"/>
        </a:p>
      </dgm:t>
    </dgm:pt>
    <dgm:pt modelId="{B84E0343-77F9-42FD-8DCF-A3C7ADDEAE17}" type="sibTrans" cxnId="{64FB2BF3-FD12-46B3-AAF7-F5389EDB9129}">
      <dgm:prSet/>
      <dgm:spPr/>
      <dgm:t>
        <a:bodyPr/>
        <a:lstStyle/>
        <a:p>
          <a:endParaRPr lang="en-US"/>
        </a:p>
      </dgm:t>
    </dgm:pt>
    <dgm:pt modelId="{4D8FD74E-EB18-4E67-92B2-82B72438676C}">
      <dgm:prSet custT="1"/>
      <dgm:spPr/>
      <dgm:t>
        <a:bodyPr/>
        <a:lstStyle/>
        <a:p>
          <a:r>
            <a:rPr lang="en-US" sz="1800" dirty="0"/>
            <a:t> </a:t>
          </a:r>
          <a:r>
            <a:rPr lang="en-US" sz="2000" b="1" dirty="0"/>
            <a:t>Close Operations:</a:t>
          </a:r>
        </a:p>
      </dgm:t>
    </dgm:pt>
    <dgm:pt modelId="{9EE7ED52-978A-46AD-AAB5-999B18D3CAA6}" type="parTrans" cxnId="{E101C0E9-C547-4A80-AF67-E49BBB9F8D1B}">
      <dgm:prSet/>
      <dgm:spPr/>
      <dgm:t>
        <a:bodyPr/>
        <a:lstStyle/>
        <a:p>
          <a:endParaRPr lang="en-US"/>
        </a:p>
      </dgm:t>
    </dgm:pt>
    <dgm:pt modelId="{FE862C72-2CB5-4C21-B9FA-99E0567368A6}" type="sibTrans" cxnId="{E101C0E9-C547-4A80-AF67-E49BBB9F8D1B}">
      <dgm:prSet/>
      <dgm:spPr/>
      <dgm:t>
        <a:bodyPr/>
        <a:lstStyle/>
        <a:p>
          <a:endParaRPr lang="en-US"/>
        </a:p>
      </dgm:t>
    </dgm:pt>
    <dgm:pt modelId="{25D6A8C0-5469-4699-A510-4780A09F5ACB}">
      <dgm:prSet custT="1"/>
      <dgm:spPr/>
      <dgm:t>
        <a:bodyPr/>
        <a:lstStyle/>
        <a:p>
          <a:r>
            <a:rPr lang="en-US" sz="1600" dirty="0"/>
            <a:t>Reset system</a:t>
          </a:r>
        </a:p>
      </dgm:t>
    </dgm:pt>
    <dgm:pt modelId="{2541B6D6-D623-4240-A29E-0061A6CE63B1}" type="parTrans" cxnId="{6FDF6BB3-649E-420F-BA81-1B8F9E1DD872}">
      <dgm:prSet/>
      <dgm:spPr/>
      <dgm:t>
        <a:bodyPr/>
        <a:lstStyle/>
        <a:p>
          <a:endParaRPr lang="en-US"/>
        </a:p>
      </dgm:t>
    </dgm:pt>
    <dgm:pt modelId="{F95D45E7-75B8-4C34-B934-685FEA3176EB}" type="sibTrans" cxnId="{6FDF6BB3-649E-420F-BA81-1B8F9E1DD872}">
      <dgm:prSet/>
      <dgm:spPr/>
      <dgm:t>
        <a:bodyPr/>
        <a:lstStyle/>
        <a:p>
          <a:endParaRPr lang="en-US"/>
        </a:p>
      </dgm:t>
    </dgm:pt>
    <dgm:pt modelId="{A98E30CE-43E9-4EA0-B499-74707FDDE04B}">
      <dgm:prSet custT="1"/>
      <dgm:spPr/>
      <dgm:t>
        <a:bodyPr/>
        <a:lstStyle/>
        <a:p>
          <a:r>
            <a:rPr lang="en-US" sz="1600" dirty="0"/>
            <a:t>Close gate and door</a:t>
          </a:r>
        </a:p>
      </dgm:t>
    </dgm:pt>
    <dgm:pt modelId="{0D907B8C-9B70-40F4-9AD2-EE9A219A403B}" type="parTrans" cxnId="{9DD31C9F-C325-4EFC-8257-3A33FBF7B5C2}">
      <dgm:prSet/>
      <dgm:spPr/>
      <dgm:t>
        <a:bodyPr/>
        <a:lstStyle/>
        <a:p>
          <a:endParaRPr lang="en-US"/>
        </a:p>
      </dgm:t>
    </dgm:pt>
    <dgm:pt modelId="{9D41D6EA-FC2A-4357-8ACA-3899C01B381F}" type="sibTrans" cxnId="{9DD31C9F-C325-4EFC-8257-3A33FBF7B5C2}">
      <dgm:prSet/>
      <dgm:spPr/>
      <dgm:t>
        <a:bodyPr/>
        <a:lstStyle/>
        <a:p>
          <a:endParaRPr lang="en-US"/>
        </a:p>
      </dgm:t>
    </dgm:pt>
    <dgm:pt modelId="{0E5CCE2A-490C-48B0-87CE-1E77F81CB990}">
      <dgm:prSet custT="1"/>
      <dgm:spPr/>
      <dgm:t>
        <a:bodyPr/>
        <a:lstStyle/>
        <a:p>
          <a:r>
            <a:rPr lang="en-US" sz="1600" dirty="0"/>
            <a:t>Activate red LED if access denied</a:t>
          </a:r>
        </a:p>
      </dgm:t>
    </dgm:pt>
    <dgm:pt modelId="{2083CBFD-67B1-4139-AFEB-1EE13E1F410F}" type="parTrans" cxnId="{468F378A-2ABD-4E80-B05B-96058F2AB638}">
      <dgm:prSet/>
      <dgm:spPr/>
      <dgm:t>
        <a:bodyPr/>
        <a:lstStyle/>
        <a:p>
          <a:endParaRPr lang="en-US"/>
        </a:p>
      </dgm:t>
    </dgm:pt>
    <dgm:pt modelId="{48CBFC7B-570A-4A2E-8BB8-37653412B066}" type="sibTrans" cxnId="{468F378A-2ABD-4E80-B05B-96058F2AB638}">
      <dgm:prSet/>
      <dgm:spPr/>
      <dgm:t>
        <a:bodyPr/>
        <a:lstStyle/>
        <a:p>
          <a:endParaRPr lang="en-US"/>
        </a:p>
      </dgm:t>
    </dgm:pt>
    <dgm:pt modelId="{7CEC5470-D404-465E-9320-4E2619A57179}" type="pres">
      <dgm:prSet presAssocID="{E6924887-0AB5-4E00-AD5B-F1059FEF59DA}" presName="Name0" presStyleCnt="0">
        <dgm:presLayoutVars>
          <dgm:dir/>
          <dgm:resizeHandles val="exact"/>
        </dgm:presLayoutVars>
      </dgm:prSet>
      <dgm:spPr/>
    </dgm:pt>
    <dgm:pt modelId="{9DAFBF94-C23E-4E5D-BC65-689A8F6039EF}" type="pres">
      <dgm:prSet presAssocID="{87823973-F754-4FEC-87CD-B5485007832D}" presName="node" presStyleLbl="node1" presStyleIdx="0" presStyleCnt="5">
        <dgm:presLayoutVars>
          <dgm:bulletEnabled val="1"/>
        </dgm:presLayoutVars>
      </dgm:prSet>
      <dgm:spPr/>
    </dgm:pt>
    <dgm:pt modelId="{F17DCF71-A728-47E1-BEED-6D37DB775FD1}" type="pres">
      <dgm:prSet presAssocID="{4645F6B8-CE83-4C6C-8690-D2C96D51D919}" presName="sibTrans" presStyleLbl="sibTrans1D1" presStyleIdx="0" presStyleCnt="4"/>
      <dgm:spPr/>
    </dgm:pt>
    <dgm:pt modelId="{37852BCE-550F-41A7-8958-36DC84DA6C97}" type="pres">
      <dgm:prSet presAssocID="{4645F6B8-CE83-4C6C-8690-D2C96D51D919}" presName="connectorText" presStyleLbl="sibTrans1D1" presStyleIdx="0" presStyleCnt="4"/>
      <dgm:spPr/>
    </dgm:pt>
    <dgm:pt modelId="{B7F83E27-8B84-4EA1-A54C-1B78E0D1D264}" type="pres">
      <dgm:prSet presAssocID="{910EDE11-60A5-417B-A509-C2A31AD30EA3}" presName="node" presStyleLbl="node1" presStyleIdx="1" presStyleCnt="5">
        <dgm:presLayoutVars>
          <dgm:bulletEnabled val="1"/>
        </dgm:presLayoutVars>
      </dgm:prSet>
      <dgm:spPr/>
    </dgm:pt>
    <dgm:pt modelId="{609FBCE6-C215-46CC-810F-F350825DF7E9}" type="pres">
      <dgm:prSet presAssocID="{7F0F64E5-62DB-4E37-AA1E-7D2F0D406B14}" presName="sibTrans" presStyleLbl="sibTrans1D1" presStyleIdx="1" presStyleCnt="4"/>
      <dgm:spPr/>
    </dgm:pt>
    <dgm:pt modelId="{C62F7846-9064-438A-8449-90E461BB1E14}" type="pres">
      <dgm:prSet presAssocID="{7F0F64E5-62DB-4E37-AA1E-7D2F0D406B14}" presName="connectorText" presStyleLbl="sibTrans1D1" presStyleIdx="1" presStyleCnt="4"/>
      <dgm:spPr/>
    </dgm:pt>
    <dgm:pt modelId="{5343DE3A-782D-4D24-885C-6D5E39830D4F}" type="pres">
      <dgm:prSet presAssocID="{4470CF40-6FBC-4BF7-B421-6B374ABC75AE}" presName="node" presStyleLbl="node1" presStyleIdx="2" presStyleCnt="5" custScaleY="123307">
        <dgm:presLayoutVars>
          <dgm:bulletEnabled val="1"/>
        </dgm:presLayoutVars>
      </dgm:prSet>
      <dgm:spPr/>
    </dgm:pt>
    <dgm:pt modelId="{FE3DAAF6-9745-4634-A133-431419B3E590}" type="pres">
      <dgm:prSet presAssocID="{7BDC89DF-69FF-4586-A322-B91BC58C33CA}" presName="sibTrans" presStyleLbl="sibTrans1D1" presStyleIdx="2" presStyleCnt="4"/>
      <dgm:spPr/>
    </dgm:pt>
    <dgm:pt modelId="{49A66CF8-B8DD-4EBD-B4CA-15479F384778}" type="pres">
      <dgm:prSet presAssocID="{7BDC89DF-69FF-4586-A322-B91BC58C33CA}" presName="connectorText" presStyleLbl="sibTrans1D1" presStyleIdx="2" presStyleCnt="4"/>
      <dgm:spPr/>
    </dgm:pt>
    <dgm:pt modelId="{F7B55571-520F-406F-8486-631C67F0656C}" type="pres">
      <dgm:prSet presAssocID="{907EDA8D-1B0B-45F0-AB65-C36E8FBF117F}" presName="node" presStyleLbl="node1" presStyleIdx="3" presStyleCnt="5">
        <dgm:presLayoutVars>
          <dgm:bulletEnabled val="1"/>
        </dgm:presLayoutVars>
      </dgm:prSet>
      <dgm:spPr/>
    </dgm:pt>
    <dgm:pt modelId="{59CE486B-4771-478F-9234-749F5B7326A8}" type="pres">
      <dgm:prSet presAssocID="{4A6F16FD-1E4A-478A-95AD-C658C47E81C9}" presName="sibTrans" presStyleLbl="sibTrans1D1" presStyleIdx="3" presStyleCnt="4"/>
      <dgm:spPr/>
    </dgm:pt>
    <dgm:pt modelId="{D7FA35C4-B379-41BE-B6D1-F49BAF84854A}" type="pres">
      <dgm:prSet presAssocID="{4A6F16FD-1E4A-478A-95AD-C658C47E81C9}" presName="connectorText" presStyleLbl="sibTrans1D1" presStyleIdx="3" presStyleCnt="4"/>
      <dgm:spPr/>
    </dgm:pt>
    <dgm:pt modelId="{90A8B6C5-6DB8-4029-A65D-F5985D27437F}" type="pres">
      <dgm:prSet presAssocID="{4D8FD74E-EB18-4E67-92B2-82B72438676C}" presName="node" presStyleLbl="node1" presStyleIdx="4" presStyleCnt="5">
        <dgm:presLayoutVars>
          <dgm:bulletEnabled val="1"/>
        </dgm:presLayoutVars>
      </dgm:prSet>
      <dgm:spPr/>
    </dgm:pt>
  </dgm:ptLst>
  <dgm:cxnLst>
    <dgm:cxn modelId="{F33A4404-58B6-43A2-937B-CC7E8B7055BB}" type="presOf" srcId="{DC03C929-C5B9-4872-B5FC-BB9F558E262F}" destId="{F7B55571-520F-406F-8486-631C67F0656C}" srcOrd="0" destOrd="2" presId="urn:microsoft.com/office/officeart/2016/7/layout/RepeatingBendingProcessNew"/>
    <dgm:cxn modelId="{CA42660C-E3C1-4C75-9FD1-4BFCFD21B856}" type="presOf" srcId="{A98E30CE-43E9-4EA0-B499-74707FDDE04B}" destId="{90A8B6C5-6DB8-4029-A65D-F5985D27437F}" srcOrd="0" destOrd="2" presId="urn:microsoft.com/office/officeart/2016/7/layout/RepeatingBendingProcessNew"/>
    <dgm:cxn modelId="{2D8A7615-F70E-4BD2-90ED-2D029834D25F}" type="presOf" srcId="{0E5CCE2A-490C-48B0-87CE-1E77F81CB990}" destId="{90A8B6C5-6DB8-4029-A65D-F5985D27437F}" srcOrd="0" destOrd="3" presId="urn:microsoft.com/office/officeart/2016/7/layout/RepeatingBendingProcessNew"/>
    <dgm:cxn modelId="{4775BB15-BC25-4BBC-8D92-B2B73AFB0C88}" srcId="{4470CF40-6FBC-4BF7-B421-6B374ABC75AE}" destId="{B8FB911E-FC00-4913-95A5-71AF499B3E54}" srcOrd="0" destOrd="0" parTransId="{59C76628-5BB6-443D-9C18-15B511F72D2C}" sibTransId="{54E6A79E-15EC-4339-A1B6-2D965D78515D}"/>
    <dgm:cxn modelId="{BAA71C1A-6F1D-40D6-9DF0-3393E0A05001}" type="presOf" srcId="{3725E70C-3276-4EFE-A2F8-02F4D9AAA29C}" destId="{5343DE3A-782D-4D24-885C-6D5E39830D4F}" srcOrd="0" destOrd="2" presId="urn:microsoft.com/office/officeart/2016/7/layout/RepeatingBendingProcessNew"/>
    <dgm:cxn modelId="{69F2842D-5329-4362-9426-A342AB813B6E}" type="presOf" srcId="{907EDA8D-1B0B-45F0-AB65-C36E8FBF117F}" destId="{F7B55571-520F-406F-8486-631C67F0656C}" srcOrd="0" destOrd="0" presId="urn:microsoft.com/office/officeart/2016/7/layout/RepeatingBendingProcessNew"/>
    <dgm:cxn modelId="{05C86332-4ECD-4E5F-9324-EE8D7FDB0192}" type="presOf" srcId="{E6924887-0AB5-4E00-AD5B-F1059FEF59DA}" destId="{7CEC5470-D404-465E-9320-4E2619A57179}" srcOrd="0" destOrd="0" presId="urn:microsoft.com/office/officeart/2016/7/layout/RepeatingBendingProcessNew"/>
    <dgm:cxn modelId="{90D76433-5D6B-4EAB-BBD5-221DF08D9A35}" type="presOf" srcId="{4D8FD74E-EB18-4E67-92B2-82B72438676C}" destId="{90A8B6C5-6DB8-4029-A65D-F5985D27437F}" srcOrd="0" destOrd="0" presId="urn:microsoft.com/office/officeart/2016/7/layout/RepeatingBendingProcessNew"/>
    <dgm:cxn modelId="{7AA27434-7B6D-44BA-A7D3-A536E49CE6C9}" type="presOf" srcId="{4A6F16FD-1E4A-478A-95AD-C658C47E81C9}" destId="{D7FA35C4-B379-41BE-B6D1-F49BAF84854A}" srcOrd="1" destOrd="0" presId="urn:microsoft.com/office/officeart/2016/7/layout/RepeatingBendingProcessNew"/>
    <dgm:cxn modelId="{1BBA885C-3930-48FA-B44C-19B5BB7B90E1}" type="presOf" srcId="{17E86D89-9C69-4EF4-A46F-90D3D99ACF95}" destId="{F7B55571-520F-406F-8486-631C67F0656C}" srcOrd="0" destOrd="1" presId="urn:microsoft.com/office/officeart/2016/7/layout/RepeatingBendingProcessNew"/>
    <dgm:cxn modelId="{D1672163-829C-438F-B070-01D32915EC43}" type="presOf" srcId="{7F0F64E5-62DB-4E37-AA1E-7D2F0D406B14}" destId="{C62F7846-9064-438A-8449-90E461BB1E14}" srcOrd="1" destOrd="0" presId="urn:microsoft.com/office/officeart/2016/7/layout/RepeatingBendingProcessNew"/>
    <dgm:cxn modelId="{C5184B43-D3D1-4864-9111-9EFD89C7AE21}" type="presOf" srcId="{48AE3CBC-F5BA-4A57-BE14-C54743604B39}" destId="{5343DE3A-782D-4D24-885C-6D5E39830D4F}" srcOrd="0" destOrd="3" presId="urn:microsoft.com/office/officeart/2016/7/layout/RepeatingBendingProcessNew"/>
    <dgm:cxn modelId="{9944C065-FE2A-4DC9-B5CB-842DC6486C3B}" srcId="{907EDA8D-1B0B-45F0-AB65-C36E8FBF117F}" destId="{17E86D89-9C69-4EF4-A46F-90D3D99ACF95}" srcOrd="0" destOrd="0" parTransId="{58312BD2-E86D-49DA-8908-95579DA8826A}" sibTransId="{87F6675A-672F-47F9-A803-77EF299BED4F}"/>
    <dgm:cxn modelId="{327DAF4B-B373-491B-8DF2-2314A05E9B7D}" srcId="{E6924887-0AB5-4E00-AD5B-F1059FEF59DA}" destId="{910EDE11-60A5-417B-A509-C2A31AD30EA3}" srcOrd="1" destOrd="0" parTransId="{D9423B4E-CB07-4599-87ED-CEB4C1ED5D46}" sibTransId="{7F0F64E5-62DB-4E37-AA1E-7D2F0D406B14}"/>
    <dgm:cxn modelId="{FAA0DF6B-9EFB-4B2F-BBF6-4BA6DA5B7194}" type="presOf" srcId="{ADF229C9-321A-44D0-A866-7E44E89F7540}" destId="{B7F83E27-8B84-4EA1-A54C-1B78E0D1D264}" srcOrd="0" destOrd="1" presId="urn:microsoft.com/office/officeart/2016/7/layout/RepeatingBendingProcessNew"/>
    <dgm:cxn modelId="{57522051-1655-4D4B-A0F2-7BF31282182B}" type="presOf" srcId="{4645F6B8-CE83-4C6C-8690-D2C96D51D919}" destId="{F17DCF71-A728-47E1-BEED-6D37DB775FD1}" srcOrd="0" destOrd="0" presId="urn:microsoft.com/office/officeart/2016/7/layout/RepeatingBendingProcessNew"/>
    <dgm:cxn modelId="{9A129975-4FFC-416F-8FDB-4D08E602CB07}" srcId="{E6924887-0AB5-4E00-AD5B-F1059FEF59DA}" destId="{4470CF40-6FBC-4BF7-B421-6B374ABC75AE}" srcOrd="2" destOrd="0" parTransId="{3F12B105-F439-427F-90BE-FE27F219360E}" sibTransId="{7BDC89DF-69FF-4586-A322-B91BC58C33CA}"/>
    <dgm:cxn modelId="{54FDE37E-0294-496E-A55D-FFB2F1618D5B}" type="presOf" srcId="{25D6A8C0-5469-4699-A510-4780A09F5ACB}" destId="{90A8B6C5-6DB8-4029-A65D-F5985D27437F}" srcOrd="0" destOrd="1" presId="urn:microsoft.com/office/officeart/2016/7/layout/RepeatingBendingProcessNew"/>
    <dgm:cxn modelId="{32EE4383-D3F4-4B18-B994-8EC33DA67358}" type="presOf" srcId="{7BDC89DF-69FF-4586-A322-B91BC58C33CA}" destId="{FE3DAAF6-9745-4634-A133-431419B3E590}" srcOrd="0" destOrd="0" presId="urn:microsoft.com/office/officeart/2016/7/layout/RepeatingBendingProcessNew"/>
    <dgm:cxn modelId="{34F8F885-86E1-4A59-A985-D4E30D6CB0EA}" srcId="{E6924887-0AB5-4E00-AD5B-F1059FEF59DA}" destId="{87823973-F754-4FEC-87CD-B5485007832D}" srcOrd="0" destOrd="0" parTransId="{160177FE-54B2-4BD6-8004-48547868FECA}" sibTransId="{4645F6B8-CE83-4C6C-8690-D2C96D51D919}"/>
    <dgm:cxn modelId="{06364B88-62ED-4BB0-B0D2-4A4CAC385D3C}" type="presOf" srcId="{7F0F64E5-62DB-4E37-AA1E-7D2F0D406B14}" destId="{609FBCE6-C215-46CC-810F-F350825DF7E9}" srcOrd="0" destOrd="0" presId="urn:microsoft.com/office/officeart/2016/7/layout/RepeatingBendingProcessNew"/>
    <dgm:cxn modelId="{18806789-6B0C-4421-A274-058B6771C2A7}" type="presOf" srcId="{38D0A584-6C18-4595-9FF7-F97E99270493}" destId="{9DAFBF94-C23E-4E5D-BC65-689A8F6039EF}" srcOrd="0" destOrd="2" presId="urn:microsoft.com/office/officeart/2016/7/layout/RepeatingBendingProcessNew"/>
    <dgm:cxn modelId="{468F378A-2ABD-4E80-B05B-96058F2AB638}" srcId="{4D8FD74E-EB18-4E67-92B2-82B72438676C}" destId="{0E5CCE2A-490C-48B0-87CE-1E77F81CB990}" srcOrd="2" destOrd="0" parTransId="{2083CBFD-67B1-4139-AFEB-1EE13E1F410F}" sibTransId="{48CBFC7B-570A-4A2E-8BB8-37653412B066}"/>
    <dgm:cxn modelId="{2DA4FC8D-0653-4986-9DCF-BB59149818C6}" srcId="{4470CF40-6FBC-4BF7-B421-6B374ABC75AE}" destId="{48AE3CBC-F5BA-4A57-BE14-C54743604B39}" srcOrd="2" destOrd="0" parTransId="{1E2A8FEC-CA35-446A-9C60-FE0B5A335843}" sibTransId="{3C564B48-BA83-4ADD-AD47-35056335705F}"/>
    <dgm:cxn modelId="{6238289E-8599-4B38-9702-7ADDE0F0B8C7}" type="presOf" srcId="{4EC51336-992E-4402-88A9-3FED01B747CF}" destId="{9DAFBF94-C23E-4E5D-BC65-689A8F6039EF}" srcOrd="0" destOrd="1" presId="urn:microsoft.com/office/officeart/2016/7/layout/RepeatingBendingProcessNew"/>
    <dgm:cxn modelId="{9DD31C9F-C325-4EFC-8257-3A33FBF7B5C2}" srcId="{4D8FD74E-EB18-4E67-92B2-82B72438676C}" destId="{A98E30CE-43E9-4EA0-B499-74707FDDE04B}" srcOrd="1" destOrd="0" parTransId="{0D907B8C-9B70-40F4-9AD2-EE9A219A403B}" sibTransId="{9D41D6EA-FC2A-4357-8ACA-3899C01B381F}"/>
    <dgm:cxn modelId="{C2415B9F-B66C-4E8A-8F0F-6EF1D9E709CB}" type="presOf" srcId="{4645F6B8-CE83-4C6C-8690-D2C96D51D919}" destId="{37852BCE-550F-41A7-8958-36DC84DA6C97}" srcOrd="1" destOrd="0" presId="urn:microsoft.com/office/officeart/2016/7/layout/RepeatingBendingProcessNew"/>
    <dgm:cxn modelId="{6B9680A0-FDF4-438A-B7F4-4978A2FC8872}" srcId="{4470CF40-6FBC-4BF7-B421-6B374ABC75AE}" destId="{3725E70C-3276-4EFE-A2F8-02F4D9AAA29C}" srcOrd="1" destOrd="0" parTransId="{5C19BC37-3C83-4E3D-97AC-1B5F3FD7AD38}" sibTransId="{3F80961B-4567-4036-8A9C-37521D384139}"/>
    <dgm:cxn modelId="{BA4307A6-E9EE-4A5E-80E9-851316816792}" type="presOf" srcId="{B8FB911E-FC00-4913-95A5-71AF499B3E54}" destId="{5343DE3A-782D-4D24-885C-6D5E39830D4F}" srcOrd="0" destOrd="1" presId="urn:microsoft.com/office/officeart/2016/7/layout/RepeatingBendingProcessNew"/>
    <dgm:cxn modelId="{12918FA8-9DAD-47E0-BCB9-BB3D6E2A93D4}" type="presOf" srcId="{4470CF40-6FBC-4BF7-B421-6B374ABC75AE}" destId="{5343DE3A-782D-4D24-885C-6D5E39830D4F}" srcOrd="0" destOrd="0" presId="urn:microsoft.com/office/officeart/2016/7/layout/RepeatingBendingProcessNew"/>
    <dgm:cxn modelId="{6FDF6BB3-649E-420F-BA81-1B8F9E1DD872}" srcId="{4D8FD74E-EB18-4E67-92B2-82B72438676C}" destId="{25D6A8C0-5469-4699-A510-4780A09F5ACB}" srcOrd="0" destOrd="0" parTransId="{2541B6D6-D623-4240-A29E-0061A6CE63B1}" sibTransId="{F95D45E7-75B8-4C34-B934-685FEA3176EB}"/>
    <dgm:cxn modelId="{DA9589B3-0F6B-41A1-A702-BE5088E7A107}" type="presOf" srcId="{4A6F16FD-1E4A-478A-95AD-C658C47E81C9}" destId="{59CE486B-4771-478F-9234-749F5B7326A8}" srcOrd="0" destOrd="0" presId="urn:microsoft.com/office/officeart/2016/7/layout/RepeatingBendingProcessNew"/>
    <dgm:cxn modelId="{151667B5-B722-449A-A18A-9B62B7D64426}" type="presOf" srcId="{910EDE11-60A5-417B-A509-C2A31AD30EA3}" destId="{B7F83E27-8B84-4EA1-A54C-1B78E0D1D264}" srcOrd="0" destOrd="0" presId="urn:microsoft.com/office/officeart/2016/7/layout/RepeatingBendingProcessNew"/>
    <dgm:cxn modelId="{6F73C1C0-4B56-40A5-97BD-66F0888A693F}" srcId="{87823973-F754-4FEC-87CD-B5485007832D}" destId="{38D0A584-6C18-4595-9FF7-F97E99270493}" srcOrd="1" destOrd="0" parTransId="{B6A5A261-4E90-48B3-A0CE-6DAE95A0F179}" sibTransId="{6B45CEDD-4DE9-459F-82FF-AD9C7103743F}"/>
    <dgm:cxn modelId="{780B51C5-53F8-4606-8F7F-94C12B0C87D1}" srcId="{910EDE11-60A5-417B-A509-C2A31AD30EA3}" destId="{ADF229C9-321A-44D0-A866-7E44E89F7540}" srcOrd="0" destOrd="0" parTransId="{9552A92D-28C3-4BD3-94F5-0279B6A55D57}" sibTransId="{A317E0F1-96FF-4241-84D1-85803D70E6E4}"/>
    <dgm:cxn modelId="{0886B4D0-BC58-488D-B6D5-7CB5C77C1336}" srcId="{E6924887-0AB5-4E00-AD5B-F1059FEF59DA}" destId="{907EDA8D-1B0B-45F0-AB65-C36E8FBF117F}" srcOrd="3" destOrd="0" parTransId="{3F19EEB2-E158-468B-802C-6FDE9AE91B0F}" sibTransId="{4A6F16FD-1E4A-478A-95AD-C658C47E81C9}"/>
    <dgm:cxn modelId="{733061DD-4154-4000-9844-156FC2FFAFE6}" type="presOf" srcId="{87823973-F754-4FEC-87CD-B5485007832D}" destId="{9DAFBF94-C23E-4E5D-BC65-689A8F6039EF}" srcOrd="0" destOrd="0" presId="urn:microsoft.com/office/officeart/2016/7/layout/RepeatingBendingProcessNew"/>
    <dgm:cxn modelId="{980517E8-826A-4EC1-9645-05655FB6F8B6}" srcId="{87823973-F754-4FEC-87CD-B5485007832D}" destId="{4EC51336-992E-4402-88A9-3FED01B747CF}" srcOrd="0" destOrd="0" parTransId="{B39C9D11-86A6-489A-8E64-B71C46A29185}" sibTransId="{681B8C80-432D-401A-B45A-092B6A237B88}"/>
    <dgm:cxn modelId="{E101C0E9-C547-4A80-AF67-E49BBB9F8D1B}" srcId="{E6924887-0AB5-4E00-AD5B-F1059FEF59DA}" destId="{4D8FD74E-EB18-4E67-92B2-82B72438676C}" srcOrd="4" destOrd="0" parTransId="{9EE7ED52-978A-46AD-AAB5-999B18D3CAA6}" sibTransId="{FE862C72-2CB5-4C21-B9FA-99E0567368A6}"/>
    <dgm:cxn modelId="{64FB2BF3-FD12-46B3-AAF7-F5389EDB9129}" srcId="{907EDA8D-1B0B-45F0-AB65-C36E8FBF117F}" destId="{DC03C929-C5B9-4872-B5FC-BB9F558E262F}" srcOrd="1" destOrd="0" parTransId="{4235BD38-7437-47C4-A928-24576CFCBF75}" sibTransId="{B84E0343-77F9-42FD-8DCF-A3C7ADDEAE17}"/>
    <dgm:cxn modelId="{A7B221F9-F4D3-40C4-972C-1A3929D04372}" type="presOf" srcId="{7BDC89DF-69FF-4586-A322-B91BC58C33CA}" destId="{49A66CF8-B8DD-4EBD-B4CA-15479F384778}" srcOrd="1" destOrd="0" presId="urn:microsoft.com/office/officeart/2016/7/layout/RepeatingBendingProcessNew"/>
    <dgm:cxn modelId="{293A9048-556E-437C-A0AC-DAE9050F1511}" type="presParOf" srcId="{7CEC5470-D404-465E-9320-4E2619A57179}" destId="{9DAFBF94-C23E-4E5D-BC65-689A8F6039EF}" srcOrd="0" destOrd="0" presId="urn:microsoft.com/office/officeart/2016/7/layout/RepeatingBendingProcessNew"/>
    <dgm:cxn modelId="{EE3FC0A3-060A-410F-948A-814767C2079A}" type="presParOf" srcId="{7CEC5470-D404-465E-9320-4E2619A57179}" destId="{F17DCF71-A728-47E1-BEED-6D37DB775FD1}" srcOrd="1" destOrd="0" presId="urn:microsoft.com/office/officeart/2016/7/layout/RepeatingBendingProcessNew"/>
    <dgm:cxn modelId="{76A1381C-0FC7-428B-9BE0-07609F329B01}" type="presParOf" srcId="{F17DCF71-A728-47E1-BEED-6D37DB775FD1}" destId="{37852BCE-550F-41A7-8958-36DC84DA6C97}" srcOrd="0" destOrd="0" presId="urn:microsoft.com/office/officeart/2016/7/layout/RepeatingBendingProcessNew"/>
    <dgm:cxn modelId="{331DD10F-BF87-4AF7-B8DB-3BB73052E174}" type="presParOf" srcId="{7CEC5470-D404-465E-9320-4E2619A57179}" destId="{B7F83E27-8B84-4EA1-A54C-1B78E0D1D264}" srcOrd="2" destOrd="0" presId="urn:microsoft.com/office/officeart/2016/7/layout/RepeatingBendingProcessNew"/>
    <dgm:cxn modelId="{FCCC250B-C38A-4CF8-8699-580024228E3C}" type="presParOf" srcId="{7CEC5470-D404-465E-9320-4E2619A57179}" destId="{609FBCE6-C215-46CC-810F-F350825DF7E9}" srcOrd="3" destOrd="0" presId="urn:microsoft.com/office/officeart/2016/7/layout/RepeatingBendingProcessNew"/>
    <dgm:cxn modelId="{9F731629-468F-4E9C-A77C-840920AA1DE4}" type="presParOf" srcId="{609FBCE6-C215-46CC-810F-F350825DF7E9}" destId="{C62F7846-9064-438A-8449-90E461BB1E14}" srcOrd="0" destOrd="0" presId="urn:microsoft.com/office/officeart/2016/7/layout/RepeatingBendingProcessNew"/>
    <dgm:cxn modelId="{14382263-ED24-41C9-82F8-10CFC8CC7C86}" type="presParOf" srcId="{7CEC5470-D404-465E-9320-4E2619A57179}" destId="{5343DE3A-782D-4D24-885C-6D5E39830D4F}" srcOrd="4" destOrd="0" presId="urn:microsoft.com/office/officeart/2016/7/layout/RepeatingBendingProcessNew"/>
    <dgm:cxn modelId="{9B43DAFE-53AE-45C8-B1D0-18128C17A459}" type="presParOf" srcId="{7CEC5470-D404-465E-9320-4E2619A57179}" destId="{FE3DAAF6-9745-4634-A133-431419B3E590}" srcOrd="5" destOrd="0" presId="urn:microsoft.com/office/officeart/2016/7/layout/RepeatingBendingProcessNew"/>
    <dgm:cxn modelId="{49F13580-A87D-43ED-8050-AD2FB4F7714C}" type="presParOf" srcId="{FE3DAAF6-9745-4634-A133-431419B3E590}" destId="{49A66CF8-B8DD-4EBD-B4CA-15479F384778}" srcOrd="0" destOrd="0" presId="urn:microsoft.com/office/officeart/2016/7/layout/RepeatingBendingProcessNew"/>
    <dgm:cxn modelId="{E78EDE6A-D30F-43E2-82CC-1430A817CB16}" type="presParOf" srcId="{7CEC5470-D404-465E-9320-4E2619A57179}" destId="{F7B55571-520F-406F-8486-631C67F0656C}" srcOrd="6" destOrd="0" presId="urn:microsoft.com/office/officeart/2016/7/layout/RepeatingBendingProcessNew"/>
    <dgm:cxn modelId="{595D879B-53BF-49AE-B40B-FFE138F7E306}" type="presParOf" srcId="{7CEC5470-D404-465E-9320-4E2619A57179}" destId="{59CE486B-4771-478F-9234-749F5B7326A8}" srcOrd="7" destOrd="0" presId="urn:microsoft.com/office/officeart/2016/7/layout/RepeatingBendingProcessNew"/>
    <dgm:cxn modelId="{540189E5-C512-42D6-9FBB-263C5A887A87}" type="presParOf" srcId="{59CE486B-4771-478F-9234-749F5B7326A8}" destId="{D7FA35C4-B379-41BE-B6D1-F49BAF84854A}" srcOrd="0" destOrd="0" presId="urn:microsoft.com/office/officeart/2016/7/layout/RepeatingBendingProcessNew"/>
    <dgm:cxn modelId="{37C5CE48-2115-4187-A162-2164846A802E}" type="presParOf" srcId="{7CEC5470-D404-465E-9320-4E2619A57179}" destId="{90A8B6C5-6DB8-4029-A65D-F5985D27437F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71808C-CDC8-417D-9444-79485E33C89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509E2C-77B6-4E88-A7DC-85E6A1B84F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ESP8266 module logs access attempts and provides remote control capabilities via a web interface. </a:t>
          </a:r>
        </a:p>
      </dgm:t>
    </dgm:pt>
    <dgm:pt modelId="{BE7096A4-8460-421C-A468-056839ECDFF2}" type="parTrans" cxnId="{C152C548-F6E0-4F5F-9A9B-A4D01ABD3C12}">
      <dgm:prSet/>
      <dgm:spPr/>
      <dgm:t>
        <a:bodyPr/>
        <a:lstStyle/>
        <a:p>
          <a:endParaRPr lang="en-US"/>
        </a:p>
      </dgm:t>
    </dgm:pt>
    <dgm:pt modelId="{6EAA4CE4-D359-4015-83E2-B73E4E373124}" type="sibTrans" cxnId="{C152C548-F6E0-4F5F-9A9B-A4D01ABD3C12}">
      <dgm:prSet/>
      <dgm:spPr/>
      <dgm:t>
        <a:bodyPr/>
        <a:lstStyle/>
        <a:p>
          <a:endParaRPr lang="en-US"/>
        </a:p>
      </dgm:t>
    </dgm:pt>
    <dgm:pt modelId="{CB318C68-4F4D-4DCD-B83E-37AE2F2750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allows homeowners to monitor access logs and control the door remotely via BLYNK from anywhere.</a:t>
          </a:r>
        </a:p>
      </dgm:t>
    </dgm:pt>
    <dgm:pt modelId="{AEE30C39-9B6A-40A4-89FE-8066C32E455A}" type="parTrans" cxnId="{A0CBFB47-0E25-4980-88D4-9608E935C058}">
      <dgm:prSet/>
      <dgm:spPr/>
      <dgm:t>
        <a:bodyPr/>
        <a:lstStyle/>
        <a:p>
          <a:endParaRPr lang="en-US"/>
        </a:p>
      </dgm:t>
    </dgm:pt>
    <dgm:pt modelId="{913005FD-4385-44BB-BEA9-77D013C2B823}" type="sibTrans" cxnId="{A0CBFB47-0E25-4980-88D4-9608E935C058}">
      <dgm:prSet/>
      <dgm:spPr/>
      <dgm:t>
        <a:bodyPr/>
        <a:lstStyle/>
        <a:p>
          <a:endParaRPr lang="en-US"/>
        </a:p>
      </dgm:t>
    </dgm:pt>
    <dgm:pt modelId="{357E6FFB-E29E-4166-9B29-F529EFF9BE83}" type="pres">
      <dgm:prSet presAssocID="{4A71808C-CDC8-417D-9444-79485E33C898}" presName="root" presStyleCnt="0">
        <dgm:presLayoutVars>
          <dgm:dir/>
          <dgm:resizeHandles val="exact"/>
        </dgm:presLayoutVars>
      </dgm:prSet>
      <dgm:spPr/>
    </dgm:pt>
    <dgm:pt modelId="{73185A03-C8D3-4C64-9F64-876B8FF2A766}" type="pres">
      <dgm:prSet presAssocID="{E8509E2C-77B6-4E88-A7DC-85E6A1B84FE4}" presName="compNode" presStyleCnt="0"/>
      <dgm:spPr/>
    </dgm:pt>
    <dgm:pt modelId="{A5B25B2F-6CB4-4D4D-812F-216464F9A11C}" type="pres">
      <dgm:prSet presAssocID="{E8509E2C-77B6-4E88-A7DC-85E6A1B84FE4}" presName="bgRect" presStyleLbl="bgShp" presStyleIdx="0" presStyleCnt="2"/>
      <dgm:spPr/>
    </dgm:pt>
    <dgm:pt modelId="{5D873053-42FE-42D4-9CD2-FE37E10935BD}" type="pres">
      <dgm:prSet presAssocID="{E8509E2C-77B6-4E88-A7DC-85E6A1B84FE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63D8B3C-E55D-44E4-8EF3-9630FBE0D5D4}" type="pres">
      <dgm:prSet presAssocID="{E8509E2C-77B6-4E88-A7DC-85E6A1B84FE4}" presName="spaceRect" presStyleCnt="0"/>
      <dgm:spPr/>
    </dgm:pt>
    <dgm:pt modelId="{710F7B32-F01C-4EFF-94F1-94DF0E22544B}" type="pres">
      <dgm:prSet presAssocID="{E8509E2C-77B6-4E88-A7DC-85E6A1B84FE4}" presName="parTx" presStyleLbl="revTx" presStyleIdx="0" presStyleCnt="2">
        <dgm:presLayoutVars>
          <dgm:chMax val="0"/>
          <dgm:chPref val="0"/>
        </dgm:presLayoutVars>
      </dgm:prSet>
      <dgm:spPr/>
    </dgm:pt>
    <dgm:pt modelId="{5AACE575-317F-4A6A-A2E4-635F24914AC0}" type="pres">
      <dgm:prSet presAssocID="{6EAA4CE4-D359-4015-83E2-B73E4E373124}" presName="sibTrans" presStyleCnt="0"/>
      <dgm:spPr/>
    </dgm:pt>
    <dgm:pt modelId="{33D8BCD5-D853-4C43-890F-AF5C9FE9FB64}" type="pres">
      <dgm:prSet presAssocID="{CB318C68-4F4D-4DCD-B83E-37AE2F27500B}" presName="compNode" presStyleCnt="0"/>
      <dgm:spPr/>
    </dgm:pt>
    <dgm:pt modelId="{FB568AD5-D224-4E53-9C5D-4B9C6E653678}" type="pres">
      <dgm:prSet presAssocID="{CB318C68-4F4D-4DCD-B83E-37AE2F27500B}" presName="bgRect" presStyleLbl="bgShp" presStyleIdx="1" presStyleCnt="2"/>
      <dgm:spPr/>
    </dgm:pt>
    <dgm:pt modelId="{BE8F1F95-471C-4702-AECF-257781858810}" type="pres">
      <dgm:prSet presAssocID="{CB318C68-4F4D-4DCD-B83E-37AE2F2750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C2C77E7-8338-449C-B7D0-DEC016D8FB6E}" type="pres">
      <dgm:prSet presAssocID="{CB318C68-4F4D-4DCD-B83E-37AE2F27500B}" presName="spaceRect" presStyleCnt="0"/>
      <dgm:spPr/>
    </dgm:pt>
    <dgm:pt modelId="{D40974B3-9DE9-41CE-BA82-76281615792E}" type="pres">
      <dgm:prSet presAssocID="{CB318C68-4F4D-4DCD-B83E-37AE2F27500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0CBFB47-0E25-4980-88D4-9608E935C058}" srcId="{4A71808C-CDC8-417D-9444-79485E33C898}" destId="{CB318C68-4F4D-4DCD-B83E-37AE2F27500B}" srcOrd="1" destOrd="0" parTransId="{AEE30C39-9B6A-40A4-89FE-8066C32E455A}" sibTransId="{913005FD-4385-44BB-BEA9-77D013C2B823}"/>
    <dgm:cxn modelId="{C152C548-F6E0-4F5F-9A9B-A4D01ABD3C12}" srcId="{4A71808C-CDC8-417D-9444-79485E33C898}" destId="{E8509E2C-77B6-4E88-A7DC-85E6A1B84FE4}" srcOrd="0" destOrd="0" parTransId="{BE7096A4-8460-421C-A468-056839ECDFF2}" sibTransId="{6EAA4CE4-D359-4015-83E2-B73E4E373124}"/>
    <dgm:cxn modelId="{6606276A-518F-47E4-B33D-BA3BFCDFD30B}" type="presOf" srcId="{E8509E2C-77B6-4E88-A7DC-85E6A1B84FE4}" destId="{710F7B32-F01C-4EFF-94F1-94DF0E22544B}" srcOrd="0" destOrd="0" presId="urn:microsoft.com/office/officeart/2018/2/layout/IconVerticalSolidList"/>
    <dgm:cxn modelId="{79831AD3-52AB-40BA-B77C-F507DCCEAFB8}" type="presOf" srcId="{4A71808C-CDC8-417D-9444-79485E33C898}" destId="{357E6FFB-E29E-4166-9B29-F529EFF9BE83}" srcOrd="0" destOrd="0" presId="urn:microsoft.com/office/officeart/2018/2/layout/IconVerticalSolidList"/>
    <dgm:cxn modelId="{3C1BB8F5-CD6A-4389-8F69-11CAE6D49A23}" type="presOf" srcId="{CB318C68-4F4D-4DCD-B83E-37AE2F27500B}" destId="{D40974B3-9DE9-41CE-BA82-76281615792E}" srcOrd="0" destOrd="0" presId="urn:microsoft.com/office/officeart/2018/2/layout/IconVerticalSolidList"/>
    <dgm:cxn modelId="{761E5862-F6F4-4E1E-BB42-A3AAC8E029FA}" type="presParOf" srcId="{357E6FFB-E29E-4166-9B29-F529EFF9BE83}" destId="{73185A03-C8D3-4C64-9F64-876B8FF2A766}" srcOrd="0" destOrd="0" presId="urn:microsoft.com/office/officeart/2018/2/layout/IconVerticalSolidList"/>
    <dgm:cxn modelId="{221ED48F-F510-44F7-8D4D-2F4B8FE91BAC}" type="presParOf" srcId="{73185A03-C8D3-4C64-9F64-876B8FF2A766}" destId="{A5B25B2F-6CB4-4D4D-812F-216464F9A11C}" srcOrd="0" destOrd="0" presId="urn:microsoft.com/office/officeart/2018/2/layout/IconVerticalSolidList"/>
    <dgm:cxn modelId="{CAD6E59B-1858-4254-B98D-F10B0C3D8F6E}" type="presParOf" srcId="{73185A03-C8D3-4C64-9F64-876B8FF2A766}" destId="{5D873053-42FE-42D4-9CD2-FE37E10935BD}" srcOrd="1" destOrd="0" presId="urn:microsoft.com/office/officeart/2018/2/layout/IconVerticalSolidList"/>
    <dgm:cxn modelId="{449745FF-2870-4135-9ECC-4D23F36E2B4D}" type="presParOf" srcId="{73185A03-C8D3-4C64-9F64-876B8FF2A766}" destId="{663D8B3C-E55D-44E4-8EF3-9630FBE0D5D4}" srcOrd="2" destOrd="0" presId="urn:microsoft.com/office/officeart/2018/2/layout/IconVerticalSolidList"/>
    <dgm:cxn modelId="{84F42658-24A5-4C45-B083-D102113E78BA}" type="presParOf" srcId="{73185A03-C8D3-4C64-9F64-876B8FF2A766}" destId="{710F7B32-F01C-4EFF-94F1-94DF0E22544B}" srcOrd="3" destOrd="0" presId="urn:microsoft.com/office/officeart/2018/2/layout/IconVerticalSolidList"/>
    <dgm:cxn modelId="{679561C5-ABE7-42DB-9C78-BA95F8004D30}" type="presParOf" srcId="{357E6FFB-E29E-4166-9B29-F529EFF9BE83}" destId="{5AACE575-317F-4A6A-A2E4-635F24914AC0}" srcOrd="1" destOrd="0" presId="urn:microsoft.com/office/officeart/2018/2/layout/IconVerticalSolidList"/>
    <dgm:cxn modelId="{A10FFA48-A2C4-446D-B50F-F5DBA7744AED}" type="presParOf" srcId="{357E6FFB-E29E-4166-9B29-F529EFF9BE83}" destId="{33D8BCD5-D853-4C43-890F-AF5C9FE9FB64}" srcOrd="2" destOrd="0" presId="urn:microsoft.com/office/officeart/2018/2/layout/IconVerticalSolidList"/>
    <dgm:cxn modelId="{33AB39FF-7548-4689-BDE2-79939C3B0630}" type="presParOf" srcId="{33D8BCD5-D853-4C43-890F-AF5C9FE9FB64}" destId="{FB568AD5-D224-4E53-9C5D-4B9C6E653678}" srcOrd="0" destOrd="0" presId="urn:microsoft.com/office/officeart/2018/2/layout/IconVerticalSolidList"/>
    <dgm:cxn modelId="{0CCC51D0-4C1E-4CAE-A3FD-2C08730CB12A}" type="presParOf" srcId="{33D8BCD5-D853-4C43-890F-AF5C9FE9FB64}" destId="{BE8F1F95-471C-4702-AECF-257781858810}" srcOrd="1" destOrd="0" presId="urn:microsoft.com/office/officeart/2018/2/layout/IconVerticalSolidList"/>
    <dgm:cxn modelId="{1997774F-D2C8-4837-82A8-C7D411C2741C}" type="presParOf" srcId="{33D8BCD5-D853-4C43-890F-AF5C9FE9FB64}" destId="{9C2C77E7-8338-449C-B7D0-DEC016D8FB6E}" srcOrd="2" destOrd="0" presId="urn:microsoft.com/office/officeart/2018/2/layout/IconVerticalSolidList"/>
    <dgm:cxn modelId="{07767419-AD43-4C85-BE07-D3255AAFC309}" type="presParOf" srcId="{33D8BCD5-D853-4C43-890F-AF5C9FE9FB64}" destId="{D40974B3-9DE9-41CE-BA82-7628161579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CAC76C-B24A-49C8-96D0-731CFB47F8D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4923AB-AF85-4155-91D5-D767C9EEE85C}">
      <dgm:prSet/>
      <dgm:spPr/>
      <dgm:t>
        <a:bodyPr/>
        <a:lstStyle/>
        <a:p>
          <a:r>
            <a:rPr lang="en-US" b="1"/>
            <a:t>Strengths</a:t>
          </a:r>
          <a:endParaRPr lang="en-US"/>
        </a:p>
      </dgm:t>
    </dgm:pt>
    <dgm:pt modelId="{61EC246E-C727-4917-BA8C-D98B5B1E7C85}" type="parTrans" cxnId="{6D3AFE90-F09E-47A2-9101-B5593F341491}">
      <dgm:prSet/>
      <dgm:spPr/>
      <dgm:t>
        <a:bodyPr/>
        <a:lstStyle/>
        <a:p>
          <a:endParaRPr lang="en-US"/>
        </a:p>
      </dgm:t>
    </dgm:pt>
    <dgm:pt modelId="{33CA990B-360C-4789-9CE3-51C3F43350C4}" type="sibTrans" cxnId="{6D3AFE90-F09E-47A2-9101-B5593F341491}">
      <dgm:prSet/>
      <dgm:spPr/>
      <dgm:t>
        <a:bodyPr/>
        <a:lstStyle/>
        <a:p>
          <a:endParaRPr lang="en-US"/>
        </a:p>
      </dgm:t>
    </dgm:pt>
    <dgm:pt modelId="{EB910F82-3121-4A14-A8E6-5EF48508E64C}">
      <dgm:prSet/>
      <dgm:spPr/>
      <dgm:t>
        <a:bodyPr/>
        <a:lstStyle/>
        <a:p>
          <a:r>
            <a:rPr lang="en-US"/>
            <a:t>The availability of project components and good command of using an ESP8266</a:t>
          </a:r>
        </a:p>
      </dgm:t>
    </dgm:pt>
    <dgm:pt modelId="{F0ECE092-5A38-4DF4-AE9F-24F025855E17}" type="parTrans" cxnId="{980E0A91-8276-4E46-A8D2-583B772A2963}">
      <dgm:prSet/>
      <dgm:spPr/>
      <dgm:t>
        <a:bodyPr/>
        <a:lstStyle/>
        <a:p>
          <a:endParaRPr lang="en-US"/>
        </a:p>
      </dgm:t>
    </dgm:pt>
    <dgm:pt modelId="{C4B051CB-DB91-444D-AE96-8B039F90C3BE}" type="sibTrans" cxnId="{980E0A91-8276-4E46-A8D2-583B772A2963}">
      <dgm:prSet/>
      <dgm:spPr/>
      <dgm:t>
        <a:bodyPr/>
        <a:lstStyle/>
        <a:p>
          <a:endParaRPr lang="en-US"/>
        </a:p>
      </dgm:t>
    </dgm:pt>
    <dgm:pt modelId="{BCEF55CF-CB5D-4A22-828D-2D281C1F7559}">
      <dgm:prSet/>
      <dgm:spPr/>
      <dgm:t>
        <a:bodyPr/>
        <a:lstStyle/>
        <a:p>
          <a:r>
            <a:rPr lang="en-US" b="1"/>
            <a:t>weakness</a:t>
          </a:r>
          <a:endParaRPr lang="en-US"/>
        </a:p>
      </dgm:t>
    </dgm:pt>
    <dgm:pt modelId="{37A492BB-BAC4-4074-AFB5-4CF2FEDA8C61}" type="parTrans" cxnId="{7CDE8BA4-079D-403B-8FA1-3491C5CAAB9F}">
      <dgm:prSet/>
      <dgm:spPr/>
      <dgm:t>
        <a:bodyPr/>
        <a:lstStyle/>
        <a:p>
          <a:endParaRPr lang="en-US"/>
        </a:p>
      </dgm:t>
    </dgm:pt>
    <dgm:pt modelId="{3F403DCD-3418-4FEF-8470-6A52D411CE0C}" type="sibTrans" cxnId="{7CDE8BA4-079D-403B-8FA1-3491C5CAAB9F}">
      <dgm:prSet/>
      <dgm:spPr/>
      <dgm:t>
        <a:bodyPr/>
        <a:lstStyle/>
        <a:p>
          <a:endParaRPr lang="en-US"/>
        </a:p>
      </dgm:t>
    </dgm:pt>
    <dgm:pt modelId="{96424AFC-39F1-4AF5-9F59-E611E340316E}">
      <dgm:prSet/>
      <dgm:spPr/>
      <dgm:t>
        <a:bodyPr/>
        <a:lstStyle/>
        <a:p>
          <a:r>
            <a:rPr lang="en-US" dirty="0"/>
            <a:t>Unable to use keypad due lack of space on the Arduino digital pinouts</a:t>
          </a:r>
        </a:p>
      </dgm:t>
    </dgm:pt>
    <dgm:pt modelId="{C175AE8C-58BB-40A0-9036-AD453818B7B1}" type="parTrans" cxnId="{070107F1-B91A-4B03-9A84-7730069C4535}">
      <dgm:prSet/>
      <dgm:spPr/>
      <dgm:t>
        <a:bodyPr/>
        <a:lstStyle/>
        <a:p>
          <a:endParaRPr lang="en-US"/>
        </a:p>
      </dgm:t>
    </dgm:pt>
    <dgm:pt modelId="{06BD8E4A-3860-49D0-86A2-ED0F61D2AC4F}" type="sibTrans" cxnId="{070107F1-B91A-4B03-9A84-7730069C4535}">
      <dgm:prSet/>
      <dgm:spPr/>
      <dgm:t>
        <a:bodyPr/>
        <a:lstStyle/>
        <a:p>
          <a:endParaRPr lang="en-US"/>
        </a:p>
      </dgm:t>
    </dgm:pt>
    <dgm:pt modelId="{A3C79CC0-8B0F-4339-A733-D07750E7AF15}">
      <dgm:prSet/>
      <dgm:spPr/>
      <dgm:t>
        <a:bodyPr/>
        <a:lstStyle/>
        <a:p>
          <a:r>
            <a:rPr lang="en-US" b="1"/>
            <a:t>Opportunities</a:t>
          </a:r>
          <a:endParaRPr lang="en-US"/>
        </a:p>
      </dgm:t>
    </dgm:pt>
    <dgm:pt modelId="{A65C0C4C-73C7-4027-96A7-73598418635E}" type="parTrans" cxnId="{88E031DD-7B75-4CB5-9FE8-D8FD43D0E890}">
      <dgm:prSet/>
      <dgm:spPr/>
      <dgm:t>
        <a:bodyPr/>
        <a:lstStyle/>
        <a:p>
          <a:endParaRPr lang="en-US"/>
        </a:p>
      </dgm:t>
    </dgm:pt>
    <dgm:pt modelId="{5846B737-C844-4DFD-B33C-F1622AA6B876}" type="sibTrans" cxnId="{88E031DD-7B75-4CB5-9FE8-D8FD43D0E890}">
      <dgm:prSet/>
      <dgm:spPr/>
      <dgm:t>
        <a:bodyPr/>
        <a:lstStyle/>
        <a:p>
          <a:endParaRPr lang="en-US"/>
        </a:p>
      </dgm:t>
    </dgm:pt>
    <dgm:pt modelId="{F997FB7E-5D22-46CA-82E0-5A01C13E0494}">
      <dgm:prSet/>
      <dgm:spPr/>
      <dgm:t>
        <a:bodyPr/>
        <a:lstStyle/>
        <a:p>
          <a:r>
            <a:rPr lang="en-US"/>
            <a:t>Make use of electronics lab bench setup to simulate and package prototype for demonstration</a:t>
          </a:r>
        </a:p>
      </dgm:t>
    </dgm:pt>
    <dgm:pt modelId="{6C98417D-B8FE-4657-A34A-D8DF91892DDC}" type="parTrans" cxnId="{C62C173D-AC26-4733-A9F4-96E0305F4126}">
      <dgm:prSet/>
      <dgm:spPr/>
      <dgm:t>
        <a:bodyPr/>
        <a:lstStyle/>
        <a:p>
          <a:endParaRPr lang="en-US"/>
        </a:p>
      </dgm:t>
    </dgm:pt>
    <dgm:pt modelId="{46E4E8E3-1D1D-439B-9C99-9A88F0D1500B}" type="sibTrans" cxnId="{C62C173D-AC26-4733-A9F4-96E0305F4126}">
      <dgm:prSet/>
      <dgm:spPr/>
      <dgm:t>
        <a:bodyPr/>
        <a:lstStyle/>
        <a:p>
          <a:endParaRPr lang="en-US"/>
        </a:p>
      </dgm:t>
    </dgm:pt>
    <dgm:pt modelId="{CC087B0B-108F-43EF-AB8D-DFCE3CE87A4E}">
      <dgm:prSet/>
      <dgm:spPr/>
      <dgm:t>
        <a:bodyPr/>
        <a:lstStyle/>
        <a:p>
          <a:r>
            <a:rPr lang="en-US" b="1"/>
            <a:t>Threat</a:t>
          </a:r>
          <a:endParaRPr lang="en-US"/>
        </a:p>
      </dgm:t>
    </dgm:pt>
    <dgm:pt modelId="{4B9990E2-EEC4-477B-8A25-06B855714D84}" type="parTrans" cxnId="{D06DA108-FCA9-40D0-821F-ACD9A840FAAE}">
      <dgm:prSet/>
      <dgm:spPr/>
      <dgm:t>
        <a:bodyPr/>
        <a:lstStyle/>
        <a:p>
          <a:endParaRPr lang="en-US"/>
        </a:p>
      </dgm:t>
    </dgm:pt>
    <dgm:pt modelId="{F30E1192-75E6-48F7-995C-949CA8045551}" type="sibTrans" cxnId="{D06DA108-FCA9-40D0-821F-ACD9A840FAAE}">
      <dgm:prSet/>
      <dgm:spPr/>
      <dgm:t>
        <a:bodyPr/>
        <a:lstStyle/>
        <a:p>
          <a:endParaRPr lang="en-US"/>
        </a:p>
      </dgm:t>
    </dgm:pt>
    <dgm:pt modelId="{50759404-CC92-4EE0-9342-CC71065EE31D}">
      <dgm:prSet/>
      <dgm:spPr/>
      <dgm:t>
        <a:bodyPr/>
        <a:lstStyle/>
        <a:p>
          <a:r>
            <a:rPr lang="en-US"/>
            <a:t>Time to fully test the prototype and rectify error if they arise my not be enough due to external factors</a:t>
          </a:r>
        </a:p>
      </dgm:t>
    </dgm:pt>
    <dgm:pt modelId="{3CA7ECC7-A6D1-45E1-80BF-D87681161694}" type="parTrans" cxnId="{AC5D3E26-9BD1-4551-845C-D120CB523411}">
      <dgm:prSet/>
      <dgm:spPr/>
      <dgm:t>
        <a:bodyPr/>
        <a:lstStyle/>
        <a:p>
          <a:endParaRPr lang="en-US"/>
        </a:p>
      </dgm:t>
    </dgm:pt>
    <dgm:pt modelId="{47830903-D498-4D68-A202-FD5700D2CBC7}" type="sibTrans" cxnId="{AC5D3E26-9BD1-4551-845C-D120CB523411}">
      <dgm:prSet/>
      <dgm:spPr/>
      <dgm:t>
        <a:bodyPr/>
        <a:lstStyle/>
        <a:p>
          <a:endParaRPr lang="en-US"/>
        </a:p>
      </dgm:t>
    </dgm:pt>
    <dgm:pt modelId="{49FCFE35-3FF6-408A-B4AE-BC9876B010F7}" type="pres">
      <dgm:prSet presAssocID="{8FCAC76C-B24A-49C8-96D0-731CFB47F8DD}" presName="linear" presStyleCnt="0">
        <dgm:presLayoutVars>
          <dgm:animLvl val="lvl"/>
          <dgm:resizeHandles val="exact"/>
        </dgm:presLayoutVars>
      </dgm:prSet>
      <dgm:spPr/>
    </dgm:pt>
    <dgm:pt modelId="{155D25DA-8D83-4F7B-B217-31398543295B}" type="pres">
      <dgm:prSet presAssocID="{F74923AB-AF85-4155-91D5-D767C9EEE85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25E2F03E-5DCA-4791-BE40-8A2FC000332A}" type="pres">
      <dgm:prSet presAssocID="{33CA990B-360C-4789-9CE3-51C3F43350C4}" presName="spacer" presStyleCnt="0"/>
      <dgm:spPr/>
    </dgm:pt>
    <dgm:pt modelId="{B2798426-AD8E-42FC-9132-7722FDFD6BDC}" type="pres">
      <dgm:prSet presAssocID="{EB910F82-3121-4A14-A8E6-5EF48508E64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664AAA2E-D0D9-42EE-A3DA-217A7EF4BDAE}" type="pres">
      <dgm:prSet presAssocID="{C4B051CB-DB91-444D-AE96-8B039F90C3BE}" presName="spacer" presStyleCnt="0"/>
      <dgm:spPr/>
    </dgm:pt>
    <dgm:pt modelId="{1C822650-BD20-4E33-BBB0-E8A153508270}" type="pres">
      <dgm:prSet presAssocID="{BCEF55CF-CB5D-4A22-828D-2D281C1F755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E5BEADAD-3DE3-40E4-A8A4-7BF380D4A6DA}" type="pres">
      <dgm:prSet presAssocID="{3F403DCD-3418-4FEF-8470-6A52D411CE0C}" presName="spacer" presStyleCnt="0"/>
      <dgm:spPr/>
    </dgm:pt>
    <dgm:pt modelId="{DC1662AE-C366-4912-95E9-0288DE1FC071}" type="pres">
      <dgm:prSet presAssocID="{96424AFC-39F1-4AF5-9F59-E611E340316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526A7F26-810E-42C7-80B7-814F7D4F09E1}" type="pres">
      <dgm:prSet presAssocID="{06BD8E4A-3860-49D0-86A2-ED0F61D2AC4F}" presName="spacer" presStyleCnt="0"/>
      <dgm:spPr/>
    </dgm:pt>
    <dgm:pt modelId="{A73B7A70-3238-426E-8F2F-ABD609C1AEE1}" type="pres">
      <dgm:prSet presAssocID="{A3C79CC0-8B0F-4339-A733-D07750E7AF15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FF571E9-89FE-4EF5-A81C-62FEBCF1828A}" type="pres">
      <dgm:prSet presAssocID="{5846B737-C844-4DFD-B33C-F1622AA6B876}" presName="spacer" presStyleCnt="0"/>
      <dgm:spPr/>
    </dgm:pt>
    <dgm:pt modelId="{C8C0D38D-4773-4F70-80EA-37FA2BE524B3}" type="pres">
      <dgm:prSet presAssocID="{F997FB7E-5D22-46CA-82E0-5A01C13E0494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2BC3739-490F-4245-94DF-B65E80209C4A}" type="pres">
      <dgm:prSet presAssocID="{46E4E8E3-1D1D-439B-9C99-9A88F0D1500B}" presName="spacer" presStyleCnt="0"/>
      <dgm:spPr/>
    </dgm:pt>
    <dgm:pt modelId="{22CB0752-F9F6-47DE-8E6D-C0E3E9466E3B}" type="pres">
      <dgm:prSet presAssocID="{CC087B0B-108F-43EF-AB8D-DFCE3CE87A4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3A02FAF-F837-4FB8-911C-EF9D3F1E1A65}" type="pres">
      <dgm:prSet presAssocID="{F30E1192-75E6-48F7-995C-949CA8045551}" presName="spacer" presStyleCnt="0"/>
      <dgm:spPr/>
    </dgm:pt>
    <dgm:pt modelId="{87829D1A-3FE2-481B-84ED-4C2D550C5421}" type="pres">
      <dgm:prSet presAssocID="{50759404-CC92-4EE0-9342-CC71065EE31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D06DA108-FCA9-40D0-821F-ACD9A840FAAE}" srcId="{8FCAC76C-B24A-49C8-96D0-731CFB47F8DD}" destId="{CC087B0B-108F-43EF-AB8D-DFCE3CE87A4E}" srcOrd="6" destOrd="0" parTransId="{4B9990E2-EEC4-477B-8A25-06B855714D84}" sibTransId="{F30E1192-75E6-48F7-995C-949CA8045551}"/>
    <dgm:cxn modelId="{AC5D3E26-9BD1-4551-845C-D120CB523411}" srcId="{8FCAC76C-B24A-49C8-96D0-731CFB47F8DD}" destId="{50759404-CC92-4EE0-9342-CC71065EE31D}" srcOrd="7" destOrd="0" parTransId="{3CA7ECC7-A6D1-45E1-80BF-D87681161694}" sibTransId="{47830903-D498-4D68-A202-FD5700D2CBC7}"/>
    <dgm:cxn modelId="{C62C173D-AC26-4733-A9F4-96E0305F4126}" srcId="{8FCAC76C-B24A-49C8-96D0-731CFB47F8DD}" destId="{F997FB7E-5D22-46CA-82E0-5A01C13E0494}" srcOrd="5" destOrd="0" parTransId="{6C98417D-B8FE-4657-A34A-D8DF91892DDC}" sibTransId="{46E4E8E3-1D1D-439B-9C99-9A88F0D1500B}"/>
    <dgm:cxn modelId="{88B55D3D-BE74-4D9F-8839-296EE9B652F2}" type="presOf" srcId="{BCEF55CF-CB5D-4A22-828D-2D281C1F7559}" destId="{1C822650-BD20-4E33-BBB0-E8A153508270}" srcOrd="0" destOrd="0" presId="urn:microsoft.com/office/officeart/2005/8/layout/vList2"/>
    <dgm:cxn modelId="{16B0695F-C748-4170-A281-C313E42B27F1}" type="presOf" srcId="{EB910F82-3121-4A14-A8E6-5EF48508E64C}" destId="{B2798426-AD8E-42FC-9132-7722FDFD6BDC}" srcOrd="0" destOrd="0" presId="urn:microsoft.com/office/officeart/2005/8/layout/vList2"/>
    <dgm:cxn modelId="{59EE2644-72BF-403E-861E-220BED88165B}" type="presOf" srcId="{F997FB7E-5D22-46CA-82E0-5A01C13E0494}" destId="{C8C0D38D-4773-4F70-80EA-37FA2BE524B3}" srcOrd="0" destOrd="0" presId="urn:microsoft.com/office/officeart/2005/8/layout/vList2"/>
    <dgm:cxn modelId="{9759E357-5AAF-45E5-8D27-0499412EC8C7}" type="presOf" srcId="{A3C79CC0-8B0F-4339-A733-D07750E7AF15}" destId="{A73B7A70-3238-426E-8F2F-ABD609C1AEE1}" srcOrd="0" destOrd="0" presId="urn:microsoft.com/office/officeart/2005/8/layout/vList2"/>
    <dgm:cxn modelId="{28F89E7F-A128-4425-90F2-63D146A7270F}" type="presOf" srcId="{F74923AB-AF85-4155-91D5-D767C9EEE85C}" destId="{155D25DA-8D83-4F7B-B217-31398543295B}" srcOrd="0" destOrd="0" presId="urn:microsoft.com/office/officeart/2005/8/layout/vList2"/>
    <dgm:cxn modelId="{6D3AFE90-F09E-47A2-9101-B5593F341491}" srcId="{8FCAC76C-B24A-49C8-96D0-731CFB47F8DD}" destId="{F74923AB-AF85-4155-91D5-D767C9EEE85C}" srcOrd="0" destOrd="0" parTransId="{61EC246E-C727-4917-BA8C-D98B5B1E7C85}" sibTransId="{33CA990B-360C-4789-9CE3-51C3F43350C4}"/>
    <dgm:cxn modelId="{980E0A91-8276-4E46-A8D2-583B772A2963}" srcId="{8FCAC76C-B24A-49C8-96D0-731CFB47F8DD}" destId="{EB910F82-3121-4A14-A8E6-5EF48508E64C}" srcOrd="1" destOrd="0" parTransId="{F0ECE092-5A38-4DF4-AE9F-24F025855E17}" sibTransId="{C4B051CB-DB91-444D-AE96-8B039F90C3BE}"/>
    <dgm:cxn modelId="{7CDE8BA4-079D-403B-8FA1-3491C5CAAB9F}" srcId="{8FCAC76C-B24A-49C8-96D0-731CFB47F8DD}" destId="{BCEF55CF-CB5D-4A22-828D-2D281C1F7559}" srcOrd="2" destOrd="0" parTransId="{37A492BB-BAC4-4074-AFB5-4CF2FEDA8C61}" sibTransId="{3F403DCD-3418-4FEF-8470-6A52D411CE0C}"/>
    <dgm:cxn modelId="{E80F0FAF-BDDB-4067-AE7F-5E0B0CF3C597}" type="presOf" srcId="{CC087B0B-108F-43EF-AB8D-DFCE3CE87A4E}" destId="{22CB0752-F9F6-47DE-8E6D-C0E3E9466E3B}" srcOrd="0" destOrd="0" presId="urn:microsoft.com/office/officeart/2005/8/layout/vList2"/>
    <dgm:cxn modelId="{88E031DD-7B75-4CB5-9FE8-D8FD43D0E890}" srcId="{8FCAC76C-B24A-49C8-96D0-731CFB47F8DD}" destId="{A3C79CC0-8B0F-4339-A733-D07750E7AF15}" srcOrd="4" destOrd="0" parTransId="{A65C0C4C-73C7-4027-96A7-73598418635E}" sibTransId="{5846B737-C844-4DFD-B33C-F1622AA6B876}"/>
    <dgm:cxn modelId="{7011E1DE-784F-4016-B01E-59E72810C9FC}" type="presOf" srcId="{96424AFC-39F1-4AF5-9F59-E611E340316E}" destId="{DC1662AE-C366-4912-95E9-0288DE1FC071}" srcOrd="0" destOrd="0" presId="urn:microsoft.com/office/officeart/2005/8/layout/vList2"/>
    <dgm:cxn modelId="{C02CBBE7-483E-46FF-A4E6-4FDD5C029B27}" type="presOf" srcId="{50759404-CC92-4EE0-9342-CC71065EE31D}" destId="{87829D1A-3FE2-481B-84ED-4C2D550C5421}" srcOrd="0" destOrd="0" presId="urn:microsoft.com/office/officeart/2005/8/layout/vList2"/>
    <dgm:cxn modelId="{28203DEB-0B81-4F24-A50A-44284C634953}" type="presOf" srcId="{8FCAC76C-B24A-49C8-96D0-731CFB47F8DD}" destId="{49FCFE35-3FF6-408A-B4AE-BC9876B010F7}" srcOrd="0" destOrd="0" presId="urn:microsoft.com/office/officeart/2005/8/layout/vList2"/>
    <dgm:cxn modelId="{070107F1-B91A-4B03-9A84-7730069C4535}" srcId="{8FCAC76C-B24A-49C8-96D0-731CFB47F8DD}" destId="{96424AFC-39F1-4AF5-9F59-E611E340316E}" srcOrd="3" destOrd="0" parTransId="{C175AE8C-58BB-40A0-9036-AD453818B7B1}" sibTransId="{06BD8E4A-3860-49D0-86A2-ED0F61D2AC4F}"/>
    <dgm:cxn modelId="{8D847025-12DD-422D-A975-D24E15C612B5}" type="presParOf" srcId="{49FCFE35-3FF6-408A-B4AE-BC9876B010F7}" destId="{155D25DA-8D83-4F7B-B217-31398543295B}" srcOrd="0" destOrd="0" presId="urn:microsoft.com/office/officeart/2005/8/layout/vList2"/>
    <dgm:cxn modelId="{2DCA4536-46B7-4288-894E-831CBC99AD6B}" type="presParOf" srcId="{49FCFE35-3FF6-408A-B4AE-BC9876B010F7}" destId="{25E2F03E-5DCA-4791-BE40-8A2FC000332A}" srcOrd="1" destOrd="0" presId="urn:microsoft.com/office/officeart/2005/8/layout/vList2"/>
    <dgm:cxn modelId="{40A7B08E-1E34-447C-8555-988C89099CF2}" type="presParOf" srcId="{49FCFE35-3FF6-408A-B4AE-BC9876B010F7}" destId="{B2798426-AD8E-42FC-9132-7722FDFD6BDC}" srcOrd="2" destOrd="0" presId="urn:microsoft.com/office/officeart/2005/8/layout/vList2"/>
    <dgm:cxn modelId="{AE8A797A-F2EE-4786-88B2-98D582F0442B}" type="presParOf" srcId="{49FCFE35-3FF6-408A-B4AE-BC9876B010F7}" destId="{664AAA2E-D0D9-42EE-A3DA-217A7EF4BDAE}" srcOrd="3" destOrd="0" presId="urn:microsoft.com/office/officeart/2005/8/layout/vList2"/>
    <dgm:cxn modelId="{B1296B9E-F79F-4DE8-92B7-757A26F5A4D5}" type="presParOf" srcId="{49FCFE35-3FF6-408A-B4AE-BC9876B010F7}" destId="{1C822650-BD20-4E33-BBB0-E8A153508270}" srcOrd="4" destOrd="0" presId="urn:microsoft.com/office/officeart/2005/8/layout/vList2"/>
    <dgm:cxn modelId="{7C8D663B-10BB-4B28-B10A-DD18117EA704}" type="presParOf" srcId="{49FCFE35-3FF6-408A-B4AE-BC9876B010F7}" destId="{E5BEADAD-3DE3-40E4-A8A4-7BF380D4A6DA}" srcOrd="5" destOrd="0" presId="urn:microsoft.com/office/officeart/2005/8/layout/vList2"/>
    <dgm:cxn modelId="{B66AB8AD-0BB0-471D-9DE4-FF2208CE8695}" type="presParOf" srcId="{49FCFE35-3FF6-408A-B4AE-BC9876B010F7}" destId="{DC1662AE-C366-4912-95E9-0288DE1FC071}" srcOrd="6" destOrd="0" presId="urn:microsoft.com/office/officeart/2005/8/layout/vList2"/>
    <dgm:cxn modelId="{83A43933-FA91-45F8-8E4D-55521E19DB42}" type="presParOf" srcId="{49FCFE35-3FF6-408A-B4AE-BC9876B010F7}" destId="{526A7F26-810E-42C7-80B7-814F7D4F09E1}" srcOrd="7" destOrd="0" presId="urn:microsoft.com/office/officeart/2005/8/layout/vList2"/>
    <dgm:cxn modelId="{3B799A42-84B2-4F97-876B-642B28EC8B34}" type="presParOf" srcId="{49FCFE35-3FF6-408A-B4AE-BC9876B010F7}" destId="{A73B7A70-3238-426E-8F2F-ABD609C1AEE1}" srcOrd="8" destOrd="0" presId="urn:microsoft.com/office/officeart/2005/8/layout/vList2"/>
    <dgm:cxn modelId="{7BB23EBB-B841-4C1E-B9D9-4AD37E3108C9}" type="presParOf" srcId="{49FCFE35-3FF6-408A-B4AE-BC9876B010F7}" destId="{7FF571E9-89FE-4EF5-A81C-62FEBCF1828A}" srcOrd="9" destOrd="0" presId="urn:microsoft.com/office/officeart/2005/8/layout/vList2"/>
    <dgm:cxn modelId="{8909B8B3-C544-4338-80F3-54626EC69EAB}" type="presParOf" srcId="{49FCFE35-3FF6-408A-B4AE-BC9876B010F7}" destId="{C8C0D38D-4773-4F70-80EA-37FA2BE524B3}" srcOrd="10" destOrd="0" presId="urn:microsoft.com/office/officeart/2005/8/layout/vList2"/>
    <dgm:cxn modelId="{1EADCB16-C576-4BCB-9BA6-C273F927E191}" type="presParOf" srcId="{49FCFE35-3FF6-408A-B4AE-BC9876B010F7}" destId="{F2BC3739-490F-4245-94DF-B65E80209C4A}" srcOrd="11" destOrd="0" presId="urn:microsoft.com/office/officeart/2005/8/layout/vList2"/>
    <dgm:cxn modelId="{B6F46D50-27F1-4C32-8CC7-479E3B78588B}" type="presParOf" srcId="{49FCFE35-3FF6-408A-B4AE-BC9876B010F7}" destId="{22CB0752-F9F6-47DE-8E6D-C0E3E9466E3B}" srcOrd="12" destOrd="0" presId="urn:microsoft.com/office/officeart/2005/8/layout/vList2"/>
    <dgm:cxn modelId="{0682EC89-BDDC-489E-999E-B480747D5DF1}" type="presParOf" srcId="{49FCFE35-3FF6-408A-B4AE-BC9876B010F7}" destId="{13A02FAF-F837-4FB8-911C-EF9D3F1E1A65}" srcOrd="13" destOrd="0" presId="urn:microsoft.com/office/officeart/2005/8/layout/vList2"/>
    <dgm:cxn modelId="{FC7A9E47-B124-4A8B-8F49-98A972068904}" type="presParOf" srcId="{49FCFE35-3FF6-408A-B4AE-BC9876B010F7}" destId="{87829D1A-3FE2-481B-84ED-4C2D550C5421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377C4-C640-4047-AC6B-8ECA772562C6}">
      <dsp:nvSpPr>
        <dsp:cNvPr id="0" name=""/>
        <dsp:cNvSpPr/>
      </dsp:nvSpPr>
      <dsp:spPr>
        <a:xfrm>
          <a:off x="0" y="357"/>
          <a:ext cx="10033200" cy="83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33E97-2973-4B6B-BDC6-3DEFAC961451}">
      <dsp:nvSpPr>
        <dsp:cNvPr id="0" name=""/>
        <dsp:cNvSpPr/>
      </dsp:nvSpPr>
      <dsp:spPr>
        <a:xfrm>
          <a:off x="252807" y="188395"/>
          <a:ext cx="459650" cy="459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E1E87-287B-4A1D-B34E-D156B91088CA}">
      <dsp:nvSpPr>
        <dsp:cNvPr id="0" name=""/>
        <dsp:cNvSpPr/>
      </dsp:nvSpPr>
      <dsp:spPr>
        <a:xfrm>
          <a:off x="965265" y="357"/>
          <a:ext cx="9067934" cy="83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448" tIns="88448" rIns="88448" bIns="8844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IoT Smart House Door Access System is a cutting-edge project designed to enhance home security through the integration of various sensors and control mechanisms with IoT based features.</a:t>
          </a:r>
        </a:p>
      </dsp:txBody>
      <dsp:txXfrm>
        <a:off x="965265" y="357"/>
        <a:ext cx="9067934" cy="835727"/>
      </dsp:txXfrm>
    </dsp:sp>
    <dsp:sp modelId="{59F34E0B-0BC7-43BF-9A92-3A18515BD7FB}">
      <dsp:nvSpPr>
        <dsp:cNvPr id="0" name=""/>
        <dsp:cNvSpPr/>
      </dsp:nvSpPr>
      <dsp:spPr>
        <a:xfrm>
          <a:off x="0" y="1045017"/>
          <a:ext cx="10033200" cy="835727"/>
        </a:xfrm>
        <a:prstGeom prst="roundRect">
          <a:avLst>
            <a:gd name="adj" fmla="val 10000"/>
          </a:avLst>
        </a:prstGeom>
        <a:solidFill>
          <a:schemeClr val="accent2">
            <a:hueOff val="-3040001"/>
            <a:satOff val="-8572"/>
            <a:lumOff val="-3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FCAC8-8F8E-41C9-9994-F2036E55252A}">
      <dsp:nvSpPr>
        <dsp:cNvPr id="0" name=""/>
        <dsp:cNvSpPr/>
      </dsp:nvSpPr>
      <dsp:spPr>
        <a:xfrm>
          <a:off x="252807" y="1233055"/>
          <a:ext cx="459650" cy="459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AC0D4-A012-43E2-AE7A-23978F2AB7D0}">
      <dsp:nvSpPr>
        <dsp:cNvPr id="0" name=""/>
        <dsp:cNvSpPr/>
      </dsp:nvSpPr>
      <dsp:spPr>
        <a:xfrm>
          <a:off x="965265" y="1045017"/>
          <a:ext cx="9067934" cy="83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448" tIns="88448" rIns="88448" bIns="8844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system is designed in a such a way that it locks down entirely both inside and outside whenever an intruder with a wrong access card tries to infiltrate the house.</a:t>
          </a:r>
        </a:p>
      </dsp:txBody>
      <dsp:txXfrm>
        <a:off x="965265" y="1045017"/>
        <a:ext cx="9067934" cy="835727"/>
      </dsp:txXfrm>
    </dsp:sp>
    <dsp:sp modelId="{1035382F-DE2B-425B-949C-EB8067854466}">
      <dsp:nvSpPr>
        <dsp:cNvPr id="0" name=""/>
        <dsp:cNvSpPr/>
      </dsp:nvSpPr>
      <dsp:spPr>
        <a:xfrm>
          <a:off x="0" y="2089676"/>
          <a:ext cx="10033200" cy="835727"/>
        </a:xfrm>
        <a:prstGeom prst="roundRect">
          <a:avLst>
            <a:gd name="adj" fmla="val 10000"/>
          </a:avLst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6019F-49C5-4456-846C-35348F6FDA59}">
      <dsp:nvSpPr>
        <dsp:cNvPr id="0" name=""/>
        <dsp:cNvSpPr/>
      </dsp:nvSpPr>
      <dsp:spPr>
        <a:xfrm>
          <a:off x="252807" y="2277715"/>
          <a:ext cx="459650" cy="459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726-9145-4C3C-950E-E84B2AB7D9CA}">
      <dsp:nvSpPr>
        <dsp:cNvPr id="0" name=""/>
        <dsp:cNvSpPr/>
      </dsp:nvSpPr>
      <dsp:spPr>
        <a:xfrm>
          <a:off x="965265" y="2089676"/>
          <a:ext cx="9067934" cy="83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448" tIns="88448" rIns="88448" bIns="8844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system can be override virtually using Blynk which gives the house owner full control over everyone that goes in and out of the house.</a:t>
          </a:r>
        </a:p>
      </dsp:txBody>
      <dsp:txXfrm>
        <a:off x="965265" y="2089676"/>
        <a:ext cx="9067934" cy="83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DCF71-A728-47E1-BEED-6D37DB775FD1}">
      <dsp:nvSpPr>
        <dsp:cNvPr id="0" name=""/>
        <dsp:cNvSpPr/>
      </dsp:nvSpPr>
      <dsp:spPr>
        <a:xfrm>
          <a:off x="2955396" y="1460810"/>
          <a:ext cx="6466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66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771" y="1503141"/>
        <a:ext cx="33860" cy="6778"/>
      </dsp:txXfrm>
    </dsp:sp>
    <dsp:sp modelId="{9DAFBF94-C23E-4E5D-BC65-689A8F6039EF}">
      <dsp:nvSpPr>
        <dsp:cNvPr id="0" name=""/>
        <dsp:cNvSpPr/>
      </dsp:nvSpPr>
      <dsp:spPr>
        <a:xfrm>
          <a:off x="12808" y="623214"/>
          <a:ext cx="2944388" cy="17666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277" tIns="151445" rIns="144277" bIns="15144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</a:t>
          </a:r>
          <a:r>
            <a:rPr lang="en-US" sz="2000" b="1" kern="1200" dirty="0"/>
            <a:t>Initialization: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Setup </a:t>
          </a:r>
          <a:r>
            <a:rPr lang="en-US" sz="1600" kern="1200" dirty="0" err="1"/>
            <a:t>WiFi</a:t>
          </a:r>
          <a:r>
            <a:rPr lang="en-US" sz="1600" kern="1200" dirty="0"/>
            <a:t> and Blynk connection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Initialize sensors and actuators</a:t>
          </a:r>
        </a:p>
      </dsp:txBody>
      <dsp:txXfrm>
        <a:off x="12808" y="623214"/>
        <a:ext cx="2944388" cy="1766632"/>
      </dsp:txXfrm>
    </dsp:sp>
    <dsp:sp modelId="{609FBCE6-C215-46CC-810F-F350825DF7E9}">
      <dsp:nvSpPr>
        <dsp:cNvPr id="0" name=""/>
        <dsp:cNvSpPr/>
      </dsp:nvSpPr>
      <dsp:spPr>
        <a:xfrm>
          <a:off x="6576994" y="1460810"/>
          <a:ext cx="6466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66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83368" y="1503141"/>
        <a:ext cx="33860" cy="6778"/>
      </dsp:txXfrm>
    </dsp:sp>
    <dsp:sp modelId="{B7F83E27-8B84-4EA1-A54C-1B78E0D1D264}">
      <dsp:nvSpPr>
        <dsp:cNvPr id="0" name=""/>
        <dsp:cNvSpPr/>
      </dsp:nvSpPr>
      <dsp:spPr>
        <a:xfrm>
          <a:off x="3634405" y="623214"/>
          <a:ext cx="2944388" cy="17666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277" tIns="151445" rIns="144277" bIns="15144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Waiting for Access: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Monitor access status from RFID/Access system</a:t>
          </a:r>
        </a:p>
      </dsp:txBody>
      <dsp:txXfrm>
        <a:off x="3634405" y="623214"/>
        <a:ext cx="2944388" cy="1766632"/>
      </dsp:txXfrm>
    </dsp:sp>
    <dsp:sp modelId="{FE3DAAF6-9745-4634-A133-431419B3E590}">
      <dsp:nvSpPr>
        <dsp:cNvPr id="0" name=""/>
        <dsp:cNvSpPr/>
      </dsp:nvSpPr>
      <dsp:spPr>
        <a:xfrm>
          <a:off x="1485002" y="2593921"/>
          <a:ext cx="7243194" cy="646609"/>
        </a:xfrm>
        <a:custGeom>
          <a:avLst/>
          <a:gdLst/>
          <a:ahLst/>
          <a:cxnLst/>
          <a:rect l="0" t="0" r="0" b="0"/>
          <a:pathLst>
            <a:path>
              <a:moveTo>
                <a:pt x="7243194" y="0"/>
              </a:moveTo>
              <a:lnTo>
                <a:pt x="7243194" y="340404"/>
              </a:lnTo>
              <a:lnTo>
                <a:pt x="0" y="340404"/>
              </a:lnTo>
              <a:lnTo>
                <a:pt x="0" y="646609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4730" y="2913837"/>
        <a:ext cx="363739" cy="6778"/>
      </dsp:txXfrm>
    </dsp:sp>
    <dsp:sp modelId="{5343DE3A-782D-4D24-885C-6D5E39830D4F}">
      <dsp:nvSpPr>
        <dsp:cNvPr id="0" name=""/>
        <dsp:cNvSpPr/>
      </dsp:nvSpPr>
      <dsp:spPr>
        <a:xfrm>
          <a:off x="7256003" y="417340"/>
          <a:ext cx="2944388" cy="21783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277" tIns="151445" rIns="144277" bIns="15144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  <a:r>
            <a:rPr lang="en-US" sz="2000" b="1" kern="1200" dirty="0"/>
            <a:t>Access Granted: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Open gate and activate green 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Measure distance with ultrasonic sensor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If person detected, open door</a:t>
          </a:r>
        </a:p>
      </dsp:txBody>
      <dsp:txXfrm>
        <a:off x="7256003" y="417340"/>
        <a:ext cx="2944388" cy="2178381"/>
      </dsp:txXfrm>
    </dsp:sp>
    <dsp:sp modelId="{59CE486B-4771-478F-9234-749F5B7326A8}">
      <dsp:nvSpPr>
        <dsp:cNvPr id="0" name=""/>
        <dsp:cNvSpPr/>
      </dsp:nvSpPr>
      <dsp:spPr>
        <a:xfrm>
          <a:off x="2955396" y="4110527"/>
          <a:ext cx="6466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6609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771" y="4152858"/>
        <a:ext cx="33860" cy="6778"/>
      </dsp:txXfrm>
    </dsp:sp>
    <dsp:sp modelId="{F7B55571-520F-406F-8486-631C67F0656C}">
      <dsp:nvSpPr>
        <dsp:cNvPr id="0" name=""/>
        <dsp:cNvSpPr/>
      </dsp:nvSpPr>
      <dsp:spPr>
        <a:xfrm>
          <a:off x="12808" y="3272931"/>
          <a:ext cx="2944388" cy="17666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277" tIns="151445" rIns="144277" bIns="15144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  <a:r>
            <a:rPr lang="en-US" sz="2000" b="1" kern="1200" dirty="0"/>
            <a:t>Manual Override: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Button press detected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Open door manually</a:t>
          </a:r>
        </a:p>
      </dsp:txBody>
      <dsp:txXfrm>
        <a:off x="12808" y="3272931"/>
        <a:ext cx="2944388" cy="1766632"/>
      </dsp:txXfrm>
    </dsp:sp>
    <dsp:sp modelId="{90A8B6C5-6DB8-4029-A65D-F5985D27437F}">
      <dsp:nvSpPr>
        <dsp:cNvPr id="0" name=""/>
        <dsp:cNvSpPr/>
      </dsp:nvSpPr>
      <dsp:spPr>
        <a:xfrm>
          <a:off x="3634405" y="3272931"/>
          <a:ext cx="2944388" cy="17666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277" tIns="151445" rIns="144277" bIns="15144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  <a:r>
            <a:rPr lang="en-US" sz="2000" b="1" kern="1200" dirty="0"/>
            <a:t>Close Operations: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Reset system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Close gate and door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Activate red LED if access denied</a:t>
          </a:r>
        </a:p>
      </dsp:txBody>
      <dsp:txXfrm>
        <a:off x="3634405" y="3272931"/>
        <a:ext cx="2944388" cy="1766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25B2F-6CB4-4D4D-812F-216464F9A11C}">
      <dsp:nvSpPr>
        <dsp:cNvPr id="0" name=""/>
        <dsp:cNvSpPr/>
      </dsp:nvSpPr>
      <dsp:spPr>
        <a:xfrm>
          <a:off x="0" y="576458"/>
          <a:ext cx="4078800" cy="14076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73053-42FE-42D4-9CD2-FE37E10935BD}">
      <dsp:nvSpPr>
        <dsp:cNvPr id="0" name=""/>
        <dsp:cNvSpPr/>
      </dsp:nvSpPr>
      <dsp:spPr>
        <a:xfrm>
          <a:off x="425808" y="893175"/>
          <a:ext cx="774196" cy="774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F7B32-F01C-4EFF-94F1-94DF0E22544B}">
      <dsp:nvSpPr>
        <dsp:cNvPr id="0" name=""/>
        <dsp:cNvSpPr/>
      </dsp:nvSpPr>
      <dsp:spPr>
        <a:xfrm>
          <a:off x="1625813" y="576458"/>
          <a:ext cx="2452986" cy="1407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74" tIns="148974" rIns="148974" bIns="1489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ESP8266 module logs access attempts and provides remote control capabilities via a web interface. </a:t>
          </a:r>
        </a:p>
      </dsp:txBody>
      <dsp:txXfrm>
        <a:off x="1625813" y="576458"/>
        <a:ext cx="2452986" cy="1407630"/>
      </dsp:txXfrm>
    </dsp:sp>
    <dsp:sp modelId="{FB568AD5-D224-4E53-9C5D-4B9C6E653678}">
      <dsp:nvSpPr>
        <dsp:cNvPr id="0" name=""/>
        <dsp:cNvSpPr/>
      </dsp:nvSpPr>
      <dsp:spPr>
        <a:xfrm>
          <a:off x="0" y="2305833"/>
          <a:ext cx="4078800" cy="14076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F1F95-471C-4702-AECF-257781858810}">
      <dsp:nvSpPr>
        <dsp:cNvPr id="0" name=""/>
        <dsp:cNvSpPr/>
      </dsp:nvSpPr>
      <dsp:spPr>
        <a:xfrm>
          <a:off x="425808" y="2622549"/>
          <a:ext cx="774196" cy="774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974B3-9DE9-41CE-BA82-76281615792E}">
      <dsp:nvSpPr>
        <dsp:cNvPr id="0" name=""/>
        <dsp:cNvSpPr/>
      </dsp:nvSpPr>
      <dsp:spPr>
        <a:xfrm>
          <a:off x="1625813" y="2305833"/>
          <a:ext cx="2452986" cy="1407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74" tIns="148974" rIns="148974" bIns="1489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allows homeowners to monitor access logs and control the door remotely via BLYNK from anywhere.</a:t>
          </a:r>
        </a:p>
      </dsp:txBody>
      <dsp:txXfrm>
        <a:off x="1625813" y="2305833"/>
        <a:ext cx="2452986" cy="14076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D25DA-8D83-4F7B-B217-31398543295B}">
      <dsp:nvSpPr>
        <dsp:cNvPr id="0" name=""/>
        <dsp:cNvSpPr/>
      </dsp:nvSpPr>
      <dsp:spPr>
        <a:xfrm>
          <a:off x="0" y="19087"/>
          <a:ext cx="5441932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Strengths</a:t>
          </a:r>
          <a:endParaRPr lang="en-US" sz="1700" kern="1200"/>
        </a:p>
      </dsp:txBody>
      <dsp:txXfrm>
        <a:off x="32967" y="52054"/>
        <a:ext cx="5375998" cy="609393"/>
      </dsp:txXfrm>
    </dsp:sp>
    <dsp:sp modelId="{B2798426-AD8E-42FC-9132-7722FDFD6BDC}">
      <dsp:nvSpPr>
        <dsp:cNvPr id="0" name=""/>
        <dsp:cNvSpPr/>
      </dsp:nvSpPr>
      <dsp:spPr>
        <a:xfrm>
          <a:off x="0" y="743375"/>
          <a:ext cx="5441932" cy="675327"/>
        </a:xfrm>
        <a:prstGeom prst="roundRect">
          <a:avLst/>
        </a:prstGeom>
        <a:solidFill>
          <a:schemeClr val="accent2">
            <a:hueOff val="-868572"/>
            <a:satOff val="-2449"/>
            <a:lumOff val="-10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availability of project components and good command of using an ESP8266</a:t>
          </a:r>
        </a:p>
      </dsp:txBody>
      <dsp:txXfrm>
        <a:off x="32967" y="776342"/>
        <a:ext cx="5375998" cy="609393"/>
      </dsp:txXfrm>
    </dsp:sp>
    <dsp:sp modelId="{1C822650-BD20-4E33-BBB0-E8A153508270}">
      <dsp:nvSpPr>
        <dsp:cNvPr id="0" name=""/>
        <dsp:cNvSpPr/>
      </dsp:nvSpPr>
      <dsp:spPr>
        <a:xfrm>
          <a:off x="0" y="1467662"/>
          <a:ext cx="5441932" cy="675327"/>
        </a:xfrm>
        <a:prstGeom prst="roundRect">
          <a:avLst/>
        </a:prstGeom>
        <a:solidFill>
          <a:schemeClr val="accent2">
            <a:hueOff val="-1737144"/>
            <a:satOff val="-4898"/>
            <a:lumOff val="-2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weakness</a:t>
          </a:r>
          <a:endParaRPr lang="en-US" sz="1700" kern="1200"/>
        </a:p>
      </dsp:txBody>
      <dsp:txXfrm>
        <a:off x="32967" y="1500629"/>
        <a:ext cx="5375998" cy="609393"/>
      </dsp:txXfrm>
    </dsp:sp>
    <dsp:sp modelId="{DC1662AE-C366-4912-95E9-0288DE1FC071}">
      <dsp:nvSpPr>
        <dsp:cNvPr id="0" name=""/>
        <dsp:cNvSpPr/>
      </dsp:nvSpPr>
      <dsp:spPr>
        <a:xfrm>
          <a:off x="0" y="2191950"/>
          <a:ext cx="5441932" cy="675327"/>
        </a:xfrm>
        <a:prstGeom prst="roundRect">
          <a:avLst/>
        </a:prstGeom>
        <a:solidFill>
          <a:schemeClr val="accent2">
            <a:hueOff val="-2605715"/>
            <a:satOff val="-7347"/>
            <a:lumOff val="-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Unable to use keypad due lack of space on the Arduino digital pinouts</a:t>
          </a:r>
        </a:p>
      </dsp:txBody>
      <dsp:txXfrm>
        <a:off x="32967" y="2224917"/>
        <a:ext cx="5375998" cy="609393"/>
      </dsp:txXfrm>
    </dsp:sp>
    <dsp:sp modelId="{A73B7A70-3238-426E-8F2F-ABD609C1AEE1}">
      <dsp:nvSpPr>
        <dsp:cNvPr id="0" name=""/>
        <dsp:cNvSpPr/>
      </dsp:nvSpPr>
      <dsp:spPr>
        <a:xfrm>
          <a:off x="0" y="2916237"/>
          <a:ext cx="5441932" cy="675327"/>
        </a:xfrm>
        <a:prstGeom prst="roundRect">
          <a:avLst/>
        </a:prstGeom>
        <a:solidFill>
          <a:schemeClr val="accent2">
            <a:hueOff val="-3474287"/>
            <a:satOff val="-9797"/>
            <a:lumOff val="-41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Opportunities</a:t>
          </a:r>
          <a:endParaRPr lang="en-US" sz="1700" kern="1200"/>
        </a:p>
      </dsp:txBody>
      <dsp:txXfrm>
        <a:off x="32967" y="2949204"/>
        <a:ext cx="5375998" cy="609393"/>
      </dsp:txXfrm>
    </dsp:sp>
    <dsp:sp modelId="{C8C0D38D-4773-4F70-80EA-37FA2BE524B3}">
      <dsp:nvSpPr>
        <dsp:cNvPr id="0" name=""/>
        <dsp:cNvSpPr/>
      </dsp:nvSpPr>
      <dsp:spPr>
        <a:xfrm>
          <a:off x="0" y="3640525"/>
          <a:ext cx="5441932" cy="675327"/>
        </a:xfrm>
        <a:prstGeom prst="roundRect">
          <a:avLst/>
        </a:prstGeom>
        <a:solidFill>
          <a:schemeClr val="accent2">
            <a:hueOff val="-4342859"/>
            <a:satOff val="-12246"/>
            <a:lumOff val="-51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Make use of electronics lab bench setup to simulate and package prototype for demonstration</a:t>
          </a:r>
        </a:p>
      </dsp:txBody>
      <dsp:txXfrm>
        <a:off x="32967" y="3673492"/>
        <a:ext cx="5375998" cy="609393"/>
      </dsp:txXfrm>
    </dsp:sp>
    <dsp:sp modelId="{22CB0752-F9F6-47DE-8E6D-C0E3E9466E3B}">
      <dsp:nvSpPr>
        <dsp:cNvPr id="0" name=""/>
        <dsp:cNvSpPr/>
      </dsp:nvSpPr>
      <dsp:spPr>
        <a:xfrm>
          <a:off x="0" y="4364813"/>
          <a:ext cx="5441932" cy="675327"/>
        </a:xfrm>
        <a:prstGeom prst="roundRect">
          <a:avLst/>
        </a:prstGeom>
        <a:solidFill>
          <a:schemeClr val="accent2">
            <a:hueOff val="-5211431"/>
            <a:satOff val="-14695"/>
            <a:lumOff val="-62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Threat</a:t>
          </a:r>
          <a:endParaRPr lang="en-US" sz="1700" kern="1200"/>
        </a:p>
      </dsp:txBody>
      <dsp:txXfrm>
        <a:off x="32967" y="4397780"/>
        <a:ext cx="5375998" cy="609393"/>
      </dsp:txXfrm>
    </dsp:sp>
    <dsp:sp modelId="{87829D1A-3FE2-481B-84ED-4C2D550C5421}">
      <dsp:nvSpPr>
        <dsp:cNvPr id="0" name=""/>
        <dsp:cNvSpPr/>
      </dsp:nvSpPr>
      <dsp:spPr>
        <a:xfrm>
          <a:off x="0" y="5089100"/>
          <a:ext cx="5441932" cy="675327"/>
        </a:xfrm>
        <a:prstGeom prst="roundRect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Time to fully test the prototype and rectify error if they arise my not be enough due to external factors</a:t>
          </a:r>
        </a:p>
      </dsp:txBody>
      <dsp:txXfrm>
        <a:off x="32967" y="5122067"/>
        <a:ext cx="5375998" cy="609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1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3" r:id="rId14"/>
    <p:sldLayoutId id="2147483715" r:id="rId15"/>
    <p:sldLayoutId id="2147483717" r:id="rId16"/>
    <p:sldLayoutId id="2147483672" r:id="rId1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3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4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3.xml"/><Relationship Id="rId11" Type="http://schemas.openxmlformats.org/officeDocument/2006/relationships/image" Target="../media/image2.png"/><Relationship Id="rId5" Type="http://schemas.openxmlformats.org/officeDocument/2006/relationships/diagramData" Target="../diagrams/data3.xml"/><Relationship Id="rId10" Type="http://schemas.openxmlformats.org/officeDocument/2006/relationships/image" Target="../media/image15.jpe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15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5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44CA2EAD-E7C7-4F64-924A-52D34FD7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975" y="1080000"/>
            <a:ext cx="6307200" cy="21852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IoT based smart house door Access system</a:t>
            </a:r>
            <a:br>
              <a:rPr lang="en-US" sz="3000" dirty="0"/>
            </a:br>
            <a:r>
              <a:rPr lang="en-US" sz="1800" dirty="0"/>
              <a:t>Enhancing home security</a:t>
            </a:r>
            <a:br>
              <a:rPr lang="en-US" sz="3000" dirty="0"/>
            </a:br>
            <a:br>
              <a:rPr lang="en-US" sz="3000" dirty="0"/>
            </a:br>
            <a:r>
              <a:rPr lang="en-US" sz="2000" dirty="0"/>
              <a:t>Done by: </a:t>
            </a:r>
            <a:r>
              <a:rPr lang="en-US" sz="2000" b="1" dirty="0"/>
              <a:t>SELMA VELIKOSHI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4F34D5E9-C3AC-32A7-33D2-1CF61E5EFC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60" r="44668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9575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F2DD15C-4FA7-90E0-42D7-3B8746E8F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33"/>
    </mc:Choice>
    <mc:Fallback>
      <p:transition spd="slow" advTm="1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sz="3200" b="1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0000" y="2361601"/>
            <a:ext cx="4078800" cy="341690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700" b="1" dirty="0"/>
              <a:t>Introduction</a:t>
            </a:r>
          </a:p>
          <a:p>
            <a:pPr algn="l">
              <a:lnSpc>
                <a:spcPct val="140000"/>
              </a:lnSpc>
            </a:pPr>
            <a:r>
              <a:rPr lang="en-US" sz="1700" b="1" dirty="0"/>
              <a:t>Goals &amp; Objectives</a:t>
            </a:r>
          </a:p>
          <a:p>
            <a:pPr algn="l">
              <a:lnSpc>
                <a:spcPct val="140000"/>
              </a:lnSpc>
            </a:pPr>
            <a:r>
              <a:rPr lang="en-US" sz="1700" b="1" dirty="0"/>
              <a:t>System Overview</a:t>
            </a:r>
          </a:p>
          <a:p>
            <a:pPr algn="l">
              <a:lnSpc>
                <a:spcPct val="140000"/>
              </a:lnSpc>
            </a:pPr>
            <a:r>
              <a:rPr lang="en-US" sz="1700" b="1" dirty="0"/>
              <a:t>Remote monitoring</a:t>
            </a:r>
          </a:p>
          <a:p>
            <a:pPr algn="l">
              <a:lnSpc>
                <a:spcPct val="140000"/>
              </a:lnSpc>
            </a:pPr>
            <a:r>
              <a:rPr lang="en-US" sz="1700" b="1" dirty="0"/>
              <a:t>SWOT analysis</a:t>
            </a:r>
          </a:p>
          <a:p>
            <a:pPr algn="l">
              <a:lnSpc>
                <a:spcPct val="140000"/>
              </a:lnSpc>
            </a:pPr>
            <a:r>
              <a:rPr lang="en-US" sz="1700" b="1" dirty="0"/>
              <a:t>Conclusion and Future Advancements</a:t>
            </a:r>
          </a:p>
          <a:p>
            <a:pPr algn="l">
              <a:lnSpc>
                <a:spcPct val="140000"/>
              </a:lnSpc>
            </a:pPr>
            <a:endParaRPr lang="en-US" sz="17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Placeholder 2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B17ED049-BE57-C164-31FE-D5D5B19910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8376" r="8376"/>
          <a:stretch>
            <a:fillRect/>
          </a:stretch>
        </p:blipFill>
        <p:spPr>
          <a:xfrm>
            <a:off x="6651127" y="825911"/>
            <a:ext cx="4999885" cy="536841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071B1FC-E6CB-0D98-153C-01DCEC423F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20"/>
    </mc:Choice>
    <mc:Fallback>
      <p:transition spd="slow" advTm="15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b="1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A5B5C18A-E0F2-8A83-5E16-624A70988B46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582763351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57F7D26-6920-B727-3B34-43F9CD2DF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65"/>
    </mc:Choice>
    <mc:Fallback>
      <p:transition spd="slow" advTm="77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959BA-E023-59B9-5419-A8C38F80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74032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1" dirty="0"/>
              <a:t>Goals and Objectives</a:t>
            </a:r>
          </a:p>
        </p:txBody>
      </p:sp>
      <p:pic>
        <p:nvPicPr>
          <p:cNvPr id="5" name="Picture 4" descr="Key on a blueprint for a house">
            <a:extLst>
              <a:ext uri="{FF2B5EF4-FFF2-40B4-BE49-F238E27FC236}">
                <a16:creationId xmlns:a16="http://schemas.microsoft.com/office/drawing/2014/main" id="{AF589958-615F-AD11-C7BF-CB12AEE08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67" r="1033"/>
          <a:stretch/>
        </p:blipFill>
        <p:spPr>
          <a:xfrm>
            <a:off x="717006" y="540000"/>
            <a:ext cx="4625963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E1F8-34DF-2012-1AAA-46405D981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142" y="1135626"/>
            <a:ext cx="6386052" cy="55453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Goals:</a:t>
            </a:r>
          </a:p>
          <a:p>
            <a:r>
              <a:rPr lang="en-US" sz="1600" dirty="0"/>
              <a:t>Enhance home security with a smart lock access system</a:t>
            </a:r>
          </a:p>
          <a:p>
            <a:r>
              <a:rPr lang="en-US" sz="1600" dirty="0"/>
              <a:t>Increase convenience with keyless entry</a:t>
            </a:r>
          </a:p>
          <a:p>
            <a:r>
              <a:rPr lang="en-US" sz="1600" dirty="0"/>
              <a:t>Provide remote monitoring and control capabilities</a:t>
            </a:r>
          </a:p>
          <a:p>
            <a:pPr marL="0" indent="0">
              <a:buNone/>
            </a:pPr>
            <a:r>
              <a:rPr lang="en-US" sz="1600" b="1" dirty="0"/>
              <a:t>Objectives:</a:t>
            </a:r>
          </a:p>
          <a:p>
            <a:r>
              <a:rPr lang="en-US" sz="1600" dirty="0"/>
              <a:t>Integrate Arduino and ESP8266 for connectivity and control</a:t>
            </a:r>
          </a:p>
          <a:p>
            <a:r>
              <a:rPr lang="en-US" sz="1600" dirty="0"/>
              <a:t>Use an ultrasonic sensor to detect proximity and control door access</a:t>
            </a:r>
          </a:p>
          <a:p>
            <a:r>
              <a:rPr lang="en-US" sz="1600" dirty="0"/>
              <a:t>Implement Blynk application for remote access and monitoring</a:t>
            </a:r>
          </a:p>
          <a:p>
            <a:r>
              <a:rPr lang="en-US" sz="1600" dirty="0"/>
              <a:t>Include manual override with a push button for indoor operation</a:t>
            </a:r>
          </a:p>
          <a:p>
            <a:r>
              <a:rPr lang="en-US" sz="1600" dirty="0"/>
              <a:t>Display access status with virtual LEDs on the Blynk app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4FA96D-C0B4-0F9F-5465-40B1B99F0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032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29"/>
    </mc:Choice>
    <mc:Fallback>
      <p:transition spd="slow" advTm="64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04FB-04D7-84EC-D52D-7EDB2EDA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873072"/>
          </a:xfrm>
        </p:spPr>
        <p:txBody>
          <a:bodyPr/>
          <a:lstStyle/>
          <a:p>
            <a:r>
              <a:rPr lang="en-US" b="1" dirty="0"/>
              <a:t>System Flowchart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DC44AC-21F4-01F9-F89B-149E908AD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380258"/>
              </p:ext>
            </p:extLst>
          </p:nvPr>
        </p:nvGraphicFramePr>
        <p:xfrm>
          <a:off x="989400" y="1120877"/>
          <a:ext cx="10213200" cy="5456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62CA6C-DD54-E771-31BA-8F85004B9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045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68"/>
    </mc:Choice>
    <mc:Fallback>
      <p:transition spd="slow" advTm="165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423382"/>
            <a:ext cx="4078800" cy="1569660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sz="3200" b="1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Remote Monitoring and Control 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1E05F0BC-E285-9FBE-C3DC-8D1CF6250FBC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990000" y="2361601"/>
          <a:ext cx="4078800" cy="4289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Picture Placeholder 9" descr="A screenshot of a smart home system&#10;&#10;Description automatically generated">
            <a:extLst>
              <a:ext uri="{FF2B5EF4-FFF2-40B4-BE49-F238E27FC236}">
                <a16:creationId xmlns:a16="http://schemas.microsoft.com/office/drawing/2014/main" id="{4D5F1132-4E2B-C059-43E5-D5A81D5EEC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/>
          <a:srcRect t="4752" r="1" b="21433"/>
          <a:stretch/>
        </p:blipFill>
        <p:spPr>
          <a:xfrm>
            <a:off x="6096001" y="540033"/>
            <a:ext cx="5555012" cy="577527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04B20C-9CBB-FDBD-F816-1C6BB1247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90"/>
    </mc:Choice>
    <mc:Fallback>
      <p:transition spd="slow" advTm="6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3200" b="1" kern="1200" cap="none" spc="0" baseline="0" dirty="0">
                <a:solidFill>
                  <a:schemeClr val="tx1"/>
                </a:solidFill>
                <a:cs typeface="Calibri" panose="020F0502020204030204" pitchFamily="34" charset="0"/>
              </a:rPr>
              <a:t>SWOT ANALYSIS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FDD57A-3254-7236-4CB8-8B42522547D8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1102593845"/>
              </p:ext>
            </p:extLst>
          </p:nvPr>
        </p:nvGraphicFramePr>
        <p:xfrm>
          <a:off x="6209075" y="531814"/>
          <a:ext cx="5441932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84D896-0D7F-D017-01A6-D4FF1D38F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55"/>
    </mc:Choice>
    <mc:Fallback>
      <p:transition spd="slow" advTm="122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8006-80AA-08F4-C6EC-CDB79913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29883-CE46-B316-5E87-02577810D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Benefits:</a:t>
            </a:r>
          </a:p>
          <a:p>
            <a:r>
              <a:rPr lang="en-US" dirty="0"/>
              <a:t>Enhanced security with remote monitoring</a:t>
            </a:r>
          </a:p>
          <a:p>
            <a:r>
              <a:rPr lang="en-US" dirty="0"/>
              <a:t>Convenience of keyless entry</a:t>
            </a:r>
          </a:p>
          <a:p>
            <a:r>
              <a:rPr lang="en-US" dirty="0"/>
              <a:t>Integration with smart home systems</a:t>
            </a:r>
          </a:p>
          <a:p>
            <a:pPr marL="0" indent="0">
              <a:buNone/>
            </a:pPr>
            <a:r>
              <a:rPr lang="en-US" b="1" dirty="0"/>
              <a:t>Future Improvements:</a:t>
            </a:r>
          </a:p>
          <a:p>
            <a:r>
              <a:rPr lang="en-US" dirty="0"/>
              <a:t>Integration with camera for visual verification</a:t>
            </a:r>
          </a:p>
          <a:p>
            <a:r>
              <a:rPr lang="en-US" dirty="0"/>
              <a:t>Addition of fingerprint sensor for enhanced security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18D09A-75B2-E1E0-B875-99596B168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640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23"/>
    </mc:Choice>
    <mc:Fallback>
      <p:transition spd="slow" advTm="75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Selma Velikoshi</a:t>
            </a:r>
          </a:p>
          <a:p>
            <a:r>
              <a:rPr lang="en-US" dirty="0"/>
              <a:t>220117926</a:t>
            </a:r>
          </a:p>
          <a:p>
            <a:r>
              <a:rPr lang="en-US" dirty="0"/>
              <a:t>Bachelor of Electronics and Telecommunication</a:t>
            </a:r>
          </a:p>
          <a:p>
            <a:r>
              <a:rPr lang="en-US" dirty="0"/>
              <a:t>NUST  @2024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292FC8-D72D-3405-D259-97F10BCA9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00"/>
    </mc:Choice>
    <mc:Fallback>
      <p:transition spd="slow" advTm="18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{47036952-23E5-48CD-9E9A-E69F48835AF0}tf11158769_win32</Template>
  <TotalTime>2103</TotalTime>
  <Words>423</Words>
  <Application>Microsoft Office PowerPoint</Application>
  <PresentationFormat>Widescreen</PresentationFormat>
  <Paragraphs>71</Paragraphs>
  <Slides>9</Slides>
  <Notes>6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Goudy Old Style</vt:lpstr>
      <vt:lpstr>Wingdings</vt:lpstr>
      <vt:lpstr>FrostyVTI</vt:lpstr>
      <vt:lpstr>IoT based smart house door Access system Enhancing home security  Done by: SELMA VELIKOSHI</vt:lpstr>
      <vt:lpstr>Agenda</vt:lpstr>
      <vt:lpstr>Introduction</vt:lpstr>
      <vt:lpstr>Goals and Objectives</vt:lpstr>
      <vt:lpstr>System Flowchart</vt:lpstr>
      <vt:lpstr>Remote Monitoring and Control </vt:lpstr>
      <vt:lpstr>SWOT ANALYSIS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house door-lock system  Done by: SELMA VELIKOSHI</dc:title>
  <dc:creator>220117926 - SELMA VELIKOSHI</dc:creator>
  <cp:lastModifiedBy>SELMA KAUNALENGA VELIKOSHI</cp:lastModifiedBy>
  <cp:revision>3</cp:revision>
  <dcterms:created xsi:type="dcterms:W3CDTF">2024-05-26T19:41:58Z</dcterms:created>
  <dcterms:modified xsi:type="dcterms:W3CDTF">2024-05-30T11:37:24Z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